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Lst>
  <p:sldSz cy="5143500" cx="9144000"/>
  <p:notesSz cx="6858000" cy="9144000"/>
  <p:embeddedFontLst>
    <p:embeddedFont>
      <p:font typeface="Dosis"/>
      <p:regular r:id="rId74"/>
      <p:bold r:id="rId75"/>
    </p:embeddedFont>
    <p:embeddedFont>
      <p:font typeface="Roboto"/>
      <p:regular r:id="rId76"/>
      <p:bold r:id="rId77"/>
      <p:italic r:id="rId78"/>
      <p:boldItalic r:id="rId79"/>
    </p:embeddedFont>
    <p:embeddedFont>
      <p:font typeface="Source Sans Pro Light"/>
      <p:regular r:id="rId80"/>
      <p:bold r:id="rId81"/>
      <p:italic r:id="rId82"/>
      <p:boldItalic r:id="rId83"/>
    </p:embeddedFont>
    <p:embeddedFont>
      <p:font typeface="Titillium Web"/>
      <p:regular r:id="rId84"/>
      <p:bold r:id="rId85"/>
      <p:italic r:id="rId86"/>
      <p:boldItalic r:id="rId87"/>
    </p:embeddedFont>
    <p:embeddedFont>
      <p:font typeface="Montserrat Light"/>
      <p:regular r:id="rId88"/>
      <p:bold r:id="rId89"/>
      <p:italic r:id="rId90"/>
      <p:boldItalic r:id="rId91"/>
    </p:embeddedFont>
    <p:embeddedFont>
      <p:font typeface="Roboto Light"/>
      <p:regular r:id="rId92"/>
      <p:bold r:id="rId93"/>
      <p:italic r:id="rId94"/>
      <p:boldItalic r:id="rId95"/>
    </p:embeddedFont>
    <p:embeddedFont>
      <p:font typeface="Dosis ExtraLight"/>
      <p:regular r:id="rId96"/>
      <p:bold r:id="rId9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BEB7B78-72C0-4DCC-BFD9-5C1A6C5CB4C6}">
  <a:tblStyle styleId="{BBEB7B78-72C0-4DCC-BFD9-5C1A6C5CB4C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RobotoLight-boldItalic.fntdata"/><Relationship Id="rId94" Type="http://schemas.openxmlformats.org/officeDocument/2006/relationships/font" Target="fonts/RobotoLight-italic.fntdata"/><Relationship Id="rId97" Type="http://schemas.openxmlformats.org/officeDocument/2006/relationships/font" Target="fonts/DosisExtraLight-bold.fntdata"/><Relationship Id="rId96" Type="http://schemas.openxmlformats.org/officeDocument/2006/relationships/font" Target="fonts/DosisExtraLight-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MontserratLight-boldItalic.fntdata"/><Relationship Id="rId90" Type="http://schemas.openxmlformats.org/officeDocument/2006/relationships/font" Target="fonts/MontserratLight-italic.fntdata"/><Relationship Id="rId93" Type="http://schemas.openxmlformats.org/officeDocument/2006/relationships/font" Target="fonts/RobotoLight-bold.fntdata"/><Relationship Id="rId92" Type="http://schemas.openxmlformats.org/officeDocument/2006/relationships/font" Target="fonts/RobotoLight-regular.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TitilliumWeb-regular.fntdata"/><Relationship Id="rId83" Type="http://schemas.openxmlformats.org/officeDocument/2006/relationships/font" Target="fonts/SourceSansProLight-boldItalic.fntdata"/><Relationship Id="rId86" Type="http://schemas.openxmlformats.org/officeDocument/2006/relationships/font" Target="fonts/TitilliumWeb-italic.fntdata"/><Relationship Id="rId85" Type="http://schemas.openxmlformats.org/officeDocument/2006/relationships/font" Target="fonts/TitilliumWeb-bold.fntdata"/><Relationship Id="rId88" Type="http://schemas.openxmlformats.org/officeDocument/2006/relationships/font" Target="fonts/MontserratLight-regular.fntdata"/><Relationship Id="rId87" Type="http://schemas.openxmlformats.org/officeDocument/2006/relationships/font" Target="fonts/TitilliumWeb-boldItalic.fntdata"/><Relationship Id="rId89" Type="http://schemas.openxmlformats.org/officeDocument/2006/relationships/font" Target="fonts/MontserratLight-bold.fntdata"/><Relationship Id="rId80" Type="http://schemas.openxmlformats.org/officeDocument/2006/relationships/font" Target="fonts/SourceSansProLight-regular.fntdata"/><Relationship Id="rId82" Type="http://schemas.openxmlformats.org/officeDocument/2006/relationships/font" Target="fonts/SourceSansProLight-italic.fntdata"/><Relationship Id="rId81" Type="http://schemas.openxmlformats.org/officeDocument/2006/relationships/font" Target="fonts/SourceSansProLigh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font" Target="fonts/Dosis-bold.fntdata"/><Relationship Id="rId74" Type="http://schemas.openxmlformats.org/officeDocument/2006/relationships/font" Target="fonts/Dosis-regular.fntdata"/><Relationship Id="rId77" Type="http://schemas.openxmlformats.org/officeDocument/2006/relationships/font" Target="fonts/Roboto-bold.fntdata"/><Relationship Id="rId76" Type="http://schemas.openxmlformats.org/officeDocument/2006/relationships/font" Target="fonts/Roboto-regular.fntdata"/><Relationship Id="rId79" Type="http://schemas.openxmlformats.org/officeDocument/2006/relationships/font" Target="fonts/Roboto-boldItalic.fntdata"/><Relationship Id="rId78" Type="http://schemas.openxmlformats.org/officeDocument/2006/relationships/font" Target="fonts/Roboto-italic.fntdata"/><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6" name="Shape 2186"/>
        <p:cNvGrpSpPr/>
        <p:nvPr/>
      </p:nvGrpSpPr>
      <p:grpSpPr>
        <a:xfrm>
          <a:off x="0" y="0"/>
          <a:ext cx="0" cy="0"/>
          <a:chOff x="0" y="0"/>
          <a:chExt cx="0" cy="0"/>
        </a:xfrm>
      </p:grpSpPr>
      <p:sp>
        <p:nvSpPr>
          <p:cNvPr id="2187" name="Google Shape;2187;g607107ff15_1_12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8" name="Google Shape;2188;g607107ff15_1_12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9" name="Shape 2299"/>
        <p:cNvGrpSpPr/>
        <p:nvPr/>
      </p:nvGrpSpPr>
      <p:grpSpPr>
        <a:xfrm>
          <a:off x="0" y="0"/>
          <a:ext cx="0" cy="0"/>
          <a:chOff x="0" y="0"/>
          <a:chExt cx="0" cy="0"/>
        </a:xfrm>
      </p:grpSpPr>
      <p:sp>
        <p:nvSpPr>
          <p:cNvPr id="2300" name="Google Shape;2300;g6d7a5a6380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1" name="Google Shape;2301;g6d7a5a6380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6" name="Shape 2306"/>
        <p:cNvGrpSpPr/>
        <p:nvPr/>
      </p:nvGrpSpPr>
      <p:grpSpPr>
        <a:xfrm>
          <a:off x="0" y="0"/>
          <a:ext cx="0" cy="0"/>
          <a:chOff x="0" y="0"/>
          <a:chExt cx="0" cy="0"/>
        </a:xfrm>
      </p:grpSpPr>
      <p:sp>
        <p:nvSpPr>
          <p:cNvPr id="2307" name="Google Shape;2307;g6d7a5a6380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8" name="Google Shape;2308;g6d7a5a6380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3" name="Shape 2313"/>
        <p:cNvGrpSpPr/>
        <p:nvPr/>
      </p:nvGrpSpPr>
      <p:grpSpPr>
        <a:xfrm>
          <a:off x="0" y="0"/>
          <a:ext cx="0" cy="0"/>
          <a:chOff x="0" y="0"/>
          <a:chExt cx="0" cy="0"/>
        </a:xfrm>
      </p:grpSpPr>
      <p:sp>
        <p:nvSpPr>
          <p:cNvPr id="2314" name="Google Shape;2314;g6d7a5a6380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5" name="Google Shape;2315;g6d7a5a6380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8" name="Shape 2318"/>
        <p:cNvGrpSpPr/>
        <p:nvPr/>
      </p:nvGrpSpPr>
      <p:grpSpPr>
        <a:xfrm>
          <a:off x="0" y="0"/>
          <a:ext cx="0" cy="0"/>
          <a:chOff x="0" y="0"/>
          <a:chExt cx="0" cy="0"/>
        </a:xfrm>
      </p:grpSpPr>
      <p:sp>
        <p:nvSpPr>
          <p:cNvPr id="2319" name="Google Shape;2319;g6d7a5a6380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0" name="Google Shape;2320;g6d7a5a6380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9" name="Shape 2369"/>
        <p:cNvGrpSpPr/>
        <p:nvPr/>
      </p:nvGrpSpPr>
      <p:grpSpPr>
        <a:xfrm>
          <a:off x="0" y="0"/>
          <a:ext cx="0" cy="0"/>
          <a:chOff x="0" y="0"/>
          <a:chExt cx="0" cy="0"/>
        </a:xfrm>
      </p:grpSpPr>
      <p:sp>
        <p:nvSpPr>
          <p:cNvPr id="2370" name="Google Shape;2370;g6d7a5a6380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1" name="Google Shape;2371;g6d7a5a6380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4" name="Shape 2374"/>
        <p:cNvGrpSpPr/>
        <p:nvPr/>
      </p:nvGrpSpPr>
      <p:grpSpPr>
        <a:xfrm>
          <a:off x="0" y="0"/>
          <a:ext cx="0" cy="0"/>
          <a:chOff x="0" y="0"/>
          <a:chExt cx="0" cy="0"/>
        </a:xfrm>
      </p:grpSpPr>
      <p:sp>
        <p:nvSpPr>
          <p:cNvPr id="2375" name="Google Shape;2375;g6d7a5a6380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6" name="Google Shape;2376;g6d7a5a6380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7" name="Shape 2387"/>
        <p:cNvGrpSpPr/>
        <p:nvPr/>
      </p:nvGrpSpPr>
      <p:grpSpPr>
        <a:xfrm>
          <a:off x="0" y="0"/>
          <a:ext cx="0" cy="0"/>
          <a:chOff x="0" y="0"/>
          <a:chExt cx="0" cy="0"/>
        </a:xfrm>
      </p:grpSpPr>
      <p:sp>
        <p:nvSpPr>
          <p:cNvPr id="2388" name="Google Shape;2388;g6d7a5a6380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9" name="Google Shape;2389;g6d7a5a6380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4" name="Shape 2394"/>
        <p:cNvGrpSpPr/>
        <p:nvPr/>
      </p:nvGrpSpPr>
      <p:grpSpPr>
        <a:xfrm>
          <a:off x="0" y="0"/>
          <a:ext cx="0" cy="0"/>
          <a:chOff x="0" y="0"/>
          <a:chExt cx="0" cy="0"/>
        </a:xfrm>
      </p:grpSpPr>
      <p:sp>
        <p:nvSpPr>
          <p:cNvPr id="2395" name="Google Shape;2395;g6d7a5a6380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6" name="Google Shape;2396;g6d7a5a6380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9" name="Shape 2399"/>
        <p:cNvGrpSpPr/>
        <p:nvPr/>
      </p:nvGrpSpPr>
      <p:grpSpPr>
        <a:xfrm>
          <a:off x="0" y="0"/>
          <a:ext cx="0" cy="0"/>
          <a:chOff x="0" y="0"/>
          <a:chExt cx="0" cy="0"/>
        </a:xfrm>
      </p:grpSpPr>
      <p:sp>
        <p:nvSpPr>
          <p:cNvPr id="2400" name="Google Shape;2400;g6d7a5a6380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1" name="Google Shape;2401;g6d7a5a6380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5" name="Shape 2405"/>
        <p:cNvGrpSpPr/>
        <p:nvPr/>
      </p:nvGrpSpPr>
      <p:grpSpPr>
        <a:xfrm>
          <a:off x="0" y="0"/>
          <a:ext cx="0" cy="0"/>
          <a:chOff x="0" y="0"/>
          <a:chExt cx="0" cy="0"/>
        </a:xfrm>
      </p:grpSpPr>
      <p:sp>
        <p:nvSpPr>
          <p:cNvPr id="2406" name="Google Shape;2406;g6d7a5a6380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7" name="Google Shape;2407;g6d7a5a6380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2" name="Shape 2192"/>
        <p:cNvGrpSpPr/>
        <p:nvPr/>
      </p:nvGrpSpPr>
      <p:grpSpPr>
        <a:xfrm>
          <a:off x="0" y="0"/>
          <a:ext cx="0" cy="0"/>
          <a:chOff x="0" y="0"/>
          <a:chExt cx="0" cy="0"/>
        </a:xfrm>
      </p:grpSpPr>
      <p:sp>
        <p:nvSpPr>
          <p:cNvPr id="2193" name="Google Shape;2193;g607107ff15_1_12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4" name="Google Shape;2194;g607107ff15_1_12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2" name="Shape 2412"/>
        <p:cNvGrpSpPr/>
        <p:nvPr/>
      </p:nvGrpSpPr>
      <p:grpSpPr>
        <a:xfrm>
          <a:off x="0" y="0"/>
          <a:ext cx="0" cy="0"/>
          <a:chOff x="0" y="0"/>
          <a:chExt cx="0" cy="0"/>
        </a:xfrm>
      </p:grpSpPr>
      <p:sp>
        <p:nvSpPr>
          <p:cNvPr id="2413" name="Google Shape;2413;g6d7a5a6380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4" name="Google Shape;2414;g6d7a5a6380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9" name="Shape 2419"/>
        <p:cNvGrpSpPr/>
        <p:nvPr/>
      </p:nvGrpSpPr>
      <p:grpSpPr>
        <a:xfrm>
          <a:off x="0" y="0"/>
          <a:ext cx="0" cy="0"/>
          <a:chOff x="0" y="0"/>
          <a:chExt cx="0" cy="0"/>
        </a:xfrm>
      </p:grpSpPr>
      <p:sp>
        <p:nvSpPr>
          <p:cNvPr id="2420" name="Google Shape;2420;g6d7a5a6380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1" name="Google Shape;2421;g6d7a5a6380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7" name="Shape 2427"/>
        <p:cNvGrpSpPr/>
        <p:nvPr/>
      </p:nvGrpSpPr>
      <p:grpSpPr>
        <a:xfrm>
          <a:off x="0" y="0"/>
          <a:ext cx="0" cy="0"/>
          <a:chOff x="0" y="0"/>
          <a:chExt cx="0" cy="0"/>
        </a:xfrm>
      </p:grpSpPr>
      <p:sp>
        <p:nvSpPr>
          <p:cNvPr id="2428" name="Google Shape;2428;g6d7a5a6380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9" name="Google Shape;2429;g6d7a5a6380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6" name="Shape 2436"/>
        <p:cNvGrpSpPr/>
        <p:nvPr/>
      </p:nvGrpSpPr>
      <p:grpSpPr>
        <a:xfrm>
          <a:off x="0" y="0"/>
          <a:ext cx="0" cy="0"/>
          <a:chOff x="0" y="0"/>
          <a:chExt cx="0" cy="0"/>
        </a:xfrm>
      </p:grpSpPr>
      <p:sp>
        <p:nvSpPr>
          <p:cNvPr id="2437" name="Google Shape;2437;g6d7a5a6380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8" name="Google Shape;2438;g6d7a5a6380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2" name="Shape 2442"/>
        <p:cNvGrpSpPr/>
        <p:nvPr/>
      </p:nvGrpSpPr>
      <p:grpSpPr>
        <a:xfrm>
          <a:off x="0" y="0"/>
          <a:ext cx="0" cy="0"/>
          <a:chOff x="0" y="0"/>
          <a:chExt cx="0" cy="0"/>
        </a:xfrm>
      </p:grpSpPr>
      <p:sp>
        <p:nvSpPr>
          <p:cNvPr id="2443" name="Google Shape;2443;g6d7a5a6380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4" name="Google Shape;2444;g6d7a5a6380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8" name="Shape 2448"/>
        <p:cNvGrpSpPr/>
        <p:nvPr/>
      </p:nvGrpSpPr>
      <p:grpSpPr>
        <a:xfrm>
          <a:off x="0" y="0"/>
          <a:ext cx="0" cy="0"/>
          <a:chOff x="0" y="0"/>
          <a:chExt cx="0" cy="0"/>
        </a:xfrm>
      </p:grpSpPr>
      <p:sp>
        <p:nvSpPr>
          <p:cNvPr id="2449" name="Google Shape;2449;g6d7a5a6380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0" name="Google Shape;2450;g6d7a5a6380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3" name="Shape 2453"/>
        <p:cNvGrpSpPr/>
        <p:nvPr/>
      </p:nvGrpSpPr>
      <p:grpSpPr>
        <a:xfrm>
          <a:off x="0" y="0"/>
          <a:ext cx="0" cy="0"/>
          <a:chOff x="0" y="0"/>
          <a:chExt cx="0" cy="0"/>
        </a:xfrm>
      </p:grpSpPr>
      <p:sp>
        <p:nvSpPr>
          <p:cNvPr id="2454" name="Google Shape;2454;g6d7a5a6380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5" name="Google Shape;2455;g6d7a5a6380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0" name="Shape 2460"/>
        <p:cNvGrpSpPr/>
        <p:nvPr/>
      </p:nvGrpSpPr>
      <p:grpSpPr>
        <a:xfrm>
          <a:off x="0" y="0"/>
          <a:ext cx="0" cy="0"/>
          <a:chOff x="0" y="0"/>
          <a:chExt cx="0" cy="0"/>
        </a:xfrm>
      </p:grpSpPr>
      <p:sp>
        <p:nvSpPr>
          <p:cNvPr id="2461" name="Google Shape;2461;g6d7a5a6380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2" name="Google Shape;2462;g6d7a5a6380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6" name="Shape 2466"/>
        <p:cNvGrpSpPr/>
        <p:nvPr/>
      </p:nvGrpSpPr>
      <p:grpSpPr>
        <a:xfrm>
          <a:off x="0" y="0"/>
          <a:ext cx="0" cy="0"/>
          <a:chOff x="0" y="0"/>
          <a:chExt cx="0" cy="0"/>
        </a:xfrm>
      </p:grpSpPr>
      <p:sp>
        <p:nvSpPr>
          <p:cNvPr id="2467" name="Google Shape;2467;g6d7a5a6380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8" name="Google Shape;2468;g6d7a5a6380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2" name="Shape 2472"/>
        <p:cNvGrpSpPr/>
        <p:nvPr/>
      </p:nvGrpSpPr>
      <p:grpSpPr>
        <a:xfrm>
          <a:off x="0" y="0"/>
          <a:ext cx="0" cy="0"/>
          <a:chOff x="0" y="0"/>
          <a:chExt cx="0" cy="0"/>
        </a:xfrm>
      </p:grpSpPr>
      <p:sp>
        <p:nvSpPr>
          <p:cNvPr id="2473" name="Google Shape;2473;g6d7a5a6380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4" name="Google Shape;2474;g6d7a5a6380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8" name="Shape 2198"/>
        <p:cNvGrpSpPr/>
        <p:nvPr/>
      </p:nvGrpSpPr>
      <p:grpSpPr>
        <a:xfrm>
          <a:off x="0" y="0"/>
          <a:ext cx="0" cy="0"/>
          <a:chOff x="0" y="0"/>
          <a:chExt cx="0" cy="0"/>
        </a:xfrm>
      </p:grpSpPr>
      <p:sp>
        <p:nvSpPr>
          <p:cNvPr id="2199" name="Google Shape;2199;g6d7a5a638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0" name="Google Shape;2200;g6d7a5a638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9" name="Shape 2479"/>
        <p:cNvGrpSpPr/>
        <p:nvPr/>
      </p:nvGrpSpPr>
      <p:grpSpPr>
        <a:xfrm>
          <a:off x="0" y="0"/>
          <a:ext cx="0" cy="0"/>
          <a:chOff x="0" y="0"/>
          <a:chExt cx="0" cy="0"/>
        </a:xfrm>
      </p:grpSpPr>
      <p:sp>
        <p:nvSpPr>
          <p:cNvPr id="2480" name="Google Shape;2480;g6d7a5a6380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1" name="Google Shape;2481;g6d7a5a6380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6" name="Shape 2486"/>
        <p:cNvGrpSpPr/>
        <p:nvPr/>
      </p:nvGrpSpPr>
      <p:grpSpPr>
        <a:xfrm>
          <a:off x="0" y="0"/>
          <a:ext cx="0" cy="0"/>
          <a:chOff x="0" y="0"/>
          <a:chExt cx="0" cy="0"/>
        </a:xfrm>
      </p:grpSpPr>
      <p:sp>
        <p:nvSpPr>
          <p:cNvPr id="2487" name="Google Shape;2487;g6d7a5a6380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8" name="Google Shape;2488;g6d7a5a6380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2" name="Shape 2492"/>
        <p:cNvGrpSpPr/>
        <p:nvPr/>
      </p:nvGrpSpPr>
      <p:grpSpPr>
        <a:xfrm>
          <a:off x="0" y="0"/>
          <a:ext cx="0" cy="0"/>
          <a:chOff x="0" y="0"/>
          <a:chExt cx="0" cy="0"/>
        </a:xfrm>
      </p:grpSpPr>
      <p:sp>
        <p:nvSpPr>
          <p:cNvPr id="2493" name="Google Shape;2493;g6d7a5a6380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4" name="Google Shape;2494;g6d7a5a6380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8" name="Shape 2498"/>
        <p:cNvGrpSpPr/>
        <p:nvPr/>
      </p:nvGrpSpPr>
      <p:grpSpPr>
        <a:xfrm>
          <a:off x="0" y="0"/>
          <a:ext cx="0" cy="0"/>
          <a:chOff x="0" y="0"/>
          <a:chExt cx="0" cy="0"/>
        </a:xfrm>
      </p:grpSpPr>
      <p:sp>
        <p:nvSpPr>
          <p:cNvPr id="2499" name="Google Shape;2499;g6d7a5a6380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0" name="Google Shape;2500;g6d7a5a6380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4" name="Shape 2504"/>
        <p:cNvGrpSpPr/>
        <p:nvPr/>
      </p:nvGrpSpPr>
      <p:grpSpPr>
        <a:xfrm>
          <a:off x="0" y="0"/>
          <a:ext cx="0" cy="0"/>
          <a:chOff x="0" y="0"/>
          <a:chExt cx="0" cy="0"/>
        </a:xfrm>
      </p:grpSpPr>
      <p:sp>
        <p:nvSpPr>
          <p:cNvPr id="2505" name="Google Shape;2505;g6d7a5a6380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6" name="Google Shape;2506;g6d7a5a6380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0" name="Shape 2510"/>
        <p:cNvGrpSpPr/>
        <p:nvPr/>
      </p:nvGrpSpPr>
      <p:grpSpPr>
        <a:xfrm>
          <a:off x="0" y="0"/>
          <a:ext cx="0" cy="0"/>
          <a:chOff x="0" y="0"/>
          <a:chExt cx="0" cy="0"/>
        </a:xfrm>
      </p:grpSpPr>
      <p:sp>
        <p:nvSpPr>
          <p:cNvPr id="2511" name="Google Shape;2511;g6d7a5a6380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2" name="Google Shape;2512;g6d7a5a6380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5" name="Shape 2515"/>
        <p:cNvGrpSpPr/>
        <p:nvPr/>
      </p:nvGrpSpPr>
      <p:grpSpPr>
        <a:xfrm>
          <a:off x="0" y="0"/>
          <a:ext cx="0" cy="0"/>
          <a:chOff x="0" y="0"/>
          <a:chExt cx="0" cy="0"/>
        </a:xfrm>
      </p:grpSpPr>
      <p:sp>
        <p:nvSpPr>
          <p:cNvPr id="2516" name="Google Shape;2516;g6d7a5a6380_2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7" name="Google Shape;2517;g6d7a5a6380_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1" name="Shape 2531"/>
        <p:cNvGrpSpPr/>
        <p:nvPr/>
      </p:nvGrpSpPr>
      <p:grpSpPr>
        <a:xfrm>
          <a:off x="0" y="0"/>
          <a:ext cx="0" cy="0"/>
          <a:chOff x="0" y="0"/>
          <a:chExt cx="0" cy="0"/>
        </a:xfrm>
      </p:grpSpPr>
      <p:sp>
        <p:nvSpPr>
          <p:cNvPr id="2532" name="Google Shape;2532;g6d7a5a6380_2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3" name="Google Shape;2533;g6d7a5a6380_2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5" name="Shape 2565"/>
        <p:cNvGrpSpPr/>
        <p:nvPr/>
      </p:nvGrpSpPr>
      <p:grpSpPr>
        <a:xfrm>
          <a:off x="0" y="0"/>
          <a:ext cx="0" cy="0"/>
          <a:chOff x="0" y="0"/>
          <a:chExt cx="0" cy="0"/>
        </a:xfrm>
      </p:grpSpPr>
      <p:sp>
        <p:nvSpPr>
          <p:cNvPr id="2566" name="Google Shape;2566;g6d7a5a6380_2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7" name="Google Shape;2567;g6d7a5a6380_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1" name="Shape 2571"/>
        <p:cNvGrpSpPr/>
        <p:nvPr/>
      </p:nvGrpSpPr>
      <p:grpSpPr>
        <a:xfrm>
          <a:off x="0" y="0"/>
          <a:ext cx="0" cy="0"/>
          <a:chOff x="0" y="0"/>
          <a:chExt cx="0" cy="0"/>
        </a:xfrm>
      </p:grpSpPr>
      <p:sp>
        <p:nvSpPr>
          <p:cNvPr id="2572" name="Google Shape;2572;g6d7a5a6380_2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3" name="Google Shape;2573;g6d7a5a6380_2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5" name="Shape 2205"/>
        <p:cNvGrpSpPr/>
        <p:nvPr/>
      </p:nvGrpSpPr>
      <p:grpSpPr>
        <a:xfrm>
          <a:off x="0" y="0"/>
          <a:ext cx="0" cy="0"/>
          <a:chOff x="0" y="0"/>
          <a:chExt cx="0" cy="0"/>
        </a:xfrm>
      </p:grpSpPr>
      <p:sp>
        <p:nvSpPr>
          <p:cNvPr id="2206" name="Google Shape;2206;g6d7a5a638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7" name="Google Shape;2207;g6d7a5a638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8" name="Shape 2578"/>
        <p:cNvGrpSpPr/>
        <p:nvPr/>
      </p:nvGrpSpPr>
      <p:grpSpPr>
        <a:xfrm>
          <a:off x="0" y="0"/>
          <a:ext cx="0" cy="0"/>
          <a:chOff x="0" y="0"/>
          <a:chExt cx="0" cy="0"/>
        </a:xfrm>
      </p:grpSpPr>
      <p:sp>
        <p:nvSpPr>
          <p:cNvPr id="2579" name="Google Shape;2579;g6d7a5a6380_2_2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0" name="Google Shape;2580;g6d7a5a6380_2_2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5" name="Shape 2585"/>
        <p:cNvGrpSpPr/>
        <p:nvPr/>
      </p:nvGrpSpPr>
      <p:grpSpPr>
        <a:xfrm>
          <a:off x="0" y="0"/>
          <a:ext cx="0" cy="0"/>
          <a:chOff x="0" y="0"/>
          <a:chExt cx="0" cy="0"/>
        </a:xfrm>
      </p:grpSpPr>
      <p:sp>
        <p:nvSpPr>
          <p:cNvPr id="2586" name="Google Shape;2586;g6d7a5a6380_2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7" name="Google Shape;2587;g6d7a5a6380_2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2" name="Shape 2592"/>
        <p:cNvGrpSpPr/>
        <p:nvPr/>
      </p:nvGrpSpPr>
      <p:grpSpPr>
        <a:xfrm>
          <a:off x="0" y="0"/>
          <a:ext cx="0" cy="0"/>
          <a:chOff x="0" y="0"/>
          <a:chExt cx="0" cy="0"/>
        </a:xfrm>
      </p:grpSpPr>
      <p:sp>
        <p:nvSpPr>
          <p:cNvPr id="2593" name="Google Shape;2593;g6d7a5a6380_2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4" name="Google Shape;2594;g6d7a5a6380_2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9" name="Shape 2599"/>
        <p:cNvGrpSpPr/>
        <p:nvPr/>
      </p:nvGrpSpPr>
      <p:grpSpPr>
        <a:xfrm>
          <a:off x="0" y="0"/>
          <a:ext cx="0" cy="0"/>
          <a:chOff x="0" y="0"/>
          <a:chExt cx="0" cy="0"/>
        </a:xfrm>
      </p:grpSpPr>
      <p:sp>
        <p:nvSpPr>
          <p:cNvPr id="2600" name="Google Shape;2600;g6d7a5a6380_2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1" name="Google Shape;2601;g6d7a5a6380_2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6" name="Shape 2606"/>
        <p:cNvGrpSpPr/>
        <p:nvPr/>
      </p:nvGrpSpPr>
      <p:grpSpPr>
        <a:xfrm>
          <a:off x="0" y="0"/>
          <a:ext cx="0" cy="0"/>
          <a:chOff x="0" y="0"/>
          <a:chExt cx="0" cy="0"/>
        </a:xfrm>
      </p:grpSpPr>
      <p:sp>
        <p:nvSpPr>
          <p:cNvPr id="2607" name="Google Shape;2607;g6d7a5a6380_2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8" name="Google Shape;2608;g6d7a5a6380_2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3" name="Shape 2613"/>
        <p:cNvGrpSpPr/>
        <p:nvPr/>
      </p:nvGrpSpPr>
      <p:grpSpPr>
        <a:xfrm>
          <a:off x="0" y="0"/>
          <a:ext cx="0" cy="0"/>
          <a:chOff x="0" y="0"/>
          <a:chExt cx="0" cy="0"/>
        </a:xfrm>
      </p:grpSpPr>
      <p:sp>
        <p:nvSpPr>
          <p:cNvPr id="2614" name="Google Shape;2614;g6d7a5a6380_2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5" name="Google Shape;2615;g6d7a5a6380_2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9" name="Shape 2619"/>
        <p:cNvGrpSpPr/>
        <p:nvPr/>
      </p:nvGrpSpPr>
      <p:grpSpPr>
        <a:xfrm>
          <a:off x="0" y="0"/>
          <a:ext cx="0" cy="0"/>
          <a:chOff x="0" y="0"/>
          <a:chExt cx="0" cy="0"/>
        </a:xfrm>
      </p:grpSpPr>
      <p:sp>
        <p:nvSpPr>
          <p:cNvPr id="2620" name="Google Shape;2620;g6d7a5a6380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1" name="Google Shape;2621;g6d7a5a6380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4" name="Shape 2624"/>
        <p:cNvGrpSpPr/>
        <p:nvPr/>
      </p:nvGrpSpPr>
      <p:grpSpPr>
        <a:xfrm>
          <a:off x="0" y="0"/>
          <a:ext cx="0" cy="0"/>
          <a:chOff x="0" y="0"/>
          <a:chExt cx="0" cy="0"/>
        </a:xfrm>
      </p:grpSpPr>
      <p:sp>
        <p:nvSpPr>
          <p:cNvPr id="2625" name="Google Shape;2625;g6d7a5a6380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6" name="Google Shape;2626;g6d7a5a6380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2" name="Shape 2632"/>
        <p:cNvGrpSpPr/>
        <p:nvPr/>
      </p:nvGrpSpPr>
      <p:grpSpPr>
        <a:xfrm>
          <a:off x="0" y="0"/>
          <a:ext cx="0" cy="0"/>
          <a:chOff x="0" y="0"/>
          <a:chExt cx="0" cy="0"/>
        </a:xfrm>
      </p:grpSpPr>
      <p:sp>
        <p:nvSpPr>
          <p:cNvPr id="2633" name="Google Shape;2633;g6d7a5a6380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4" name="Google Shape;2634;g6d7a5a6380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8" name="Shape 2638"/>
        <p:cNvGrpSpPr/>
        <p:nvPr/>
      </p:nvGrpSpPr>
      <p:grpSpPr>
        <a:xfrm>
          <a:off x="0" y="0"/>
          <a:ext cx="0" cy="0"/>
          <a:chOff x="0" y="0"/>
          <a:chExt cx="0" cy="0"/>
        </a:xfrm>
      </p:grpSpPr>
      <p:sp>
        <p:nvSpPr>
          <p:cNvPr id="2639" name="Google Shape;2639;g6d7a5a6380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0" name="Google Shape;2640;g6d7a5a6380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5" name="Shape 2215"/>
        <p:cNvGrpSpPr/>
        <p:nvPr/>
      </p:nvGrpSpPr>
      <p:grpSpPr>
        <a:xfrm>
          <a:off x="0" y="0"/>
          <a:ext cx="0" cy="0"/>
          <a:chOff x="0" y="0"/>
          <a:chExt cx="0" cy="0"/>
        </a:xfrm>
      </p:grpSpPr>
      <p:sp>
        <p:nvSpPr>
          <p:cNvPr id="2216" name="Google Shape;2216;g6d7a5a638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7" name="Google Shape;2217;g6d7a5a638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6" name="Shape 2646"/>
        <p:cNvGrpSpPr/>
        <p:nvPr/>
      </p:nvGrpSpPr>
      <p:grpSpPr>
        <a:xfrm>
          <a:off x="0" y="0"/>
          <a:ext cx="0" cy="0"/>
          <a:chOff x="0" y="0"/>
          <a:chExt cx="0" cy="0"/>
        </a:xfrm>
      </p:grpSpPr>
      <p:sp>
        <p:nvSpPr>
          <p:cNvPr id="2647" name="Google Shape;2647;g6d7a5a6380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8" name="Google Shape;2648;g6d7a5a6380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2" name="Shape 2652"/>
        <p:cNvGrpSpPr/>
        <p:nvPr/>
      </p:nvGrpSpPr>
      <p:grpSpPr>
        <a:xfrm>
          <a:off x="0" y="0"/>
          <a:ext cx="0" cy="0"/>
          <a:chOff x="0" y="0"/>
          <a:chExt cx="0" cy="0"/>
        </a:xfrm>
      </p:grpSpPr>
      <p:sp>
        <p:nvSpPr>
          <p:cNvPr id="2653" name="Google Shape;2653;g6d7a5a6380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4" name="Google Shape;2654;g6d7a5a6380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8" name="Shape 2658"/>
        <p:cNvGrpSpPr/>
        <p:nvPr/>
      </p:nvGrpSpPr>
      <p:grpSpPr>
        <a:xfrm>
          <a:off x="0" y="0"/>
          <a:ext cx="0" cy="0"/>
          <a:chOff x="0" y="0"/>
          <a:chExt cx="0" cy="0"/>
        </a:xfrm>
      </p:grpSpPr>
      <p:sp>
        <p:nvSpPr>
          <p:cNvPr id="2659" name="Google Shape;2659;g6d7a5a6380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0" name="Google Shape;2660;g6d7a5a6380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4" name="Shape 2664"/>
        <p:cNvGrpSpPr/>
        <p:nvPr/>
      </p:nvGrpSpPr>
      <p:grpSpPr>
        <a:xfrm>
          <a:off x="0" y="0"/>
          <a:ext cx="0" cy="0"/>
          <a:chOff x="0" y="0"/>
          <a:chExt cx="0" cy="0"/>
        </a:xfrm>
      </p:grpSpPr>
      <p:sp>
        <p:nvSpPr>
          <p:cNvPr id="2665" name="Google Shape;2665;g6d7a5a6380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6" name="Google Shape;2666;g6d7a5a6380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0" name="Shape 2670"/>
        <p:cNvGrpSpPr/>
        <p:nvPr/>
      </p:nvGrpSpPr>
      <p:grpSpPr>
        <a:xfrm>
          <a:off x="0" y="0"/>
          <a:ext cx="0" cy="0"/>
          <a:chOff x="0" y="0"/>
          <a:chExt cx="0" cy="0"/>
        </a:xfrm>
      </p:grpSpPr>
      <p:sp>
        <p:nvSpPr>
          <p:cNvPr id="2671" name="Google Shape;2671;g6d7a5a6380_2_2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2" name="Google Shape;2672;g6d7a5a6380_2_2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5" name="Shape 2675"/>
        <p:cNvGrpSpPr/>
        <p:nvPr/>
      </p:nvGrpSpPr>
      <p:grpSpPr>
        <a:xfrm>
          <a:off x="0" y="0"/>
          <a:ext cx="0" cy="0"/>
          <a:chOff x="0" y="0"/>
          <a:chExt cx="0" cy="0"/>
        </a:xfrm>
      </p:grpSpPr>
      <p:sp>
        <p:nvSpPr>
          <p:cNvPr id="2676" name="Google Shape;2676;g6d7a5a6380_2_2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7" name="Google Shape;2677;g6d7a5a6380_2_2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9" name="Shape 2689"/>
        <p:cNvGrpSpPr/>
        <p:nvPr/>
      </p:nvGrpSpPr>
      <p:grpSpPr>
        <a:xfrm>
          <a:off x="0" y="0"/>
          <a:ext cx="0" cy="0"/>
          <a:chOff x="0" y="0"/>
          <a:chExt cx="0" cy="0"/>
        </a:xfrm>
      </p:grpSpPr>
      <p:sp>
        <p:nvSpPr>
          <p:cNvPr id="2690" name="Google Shape;2690;g6d7a5a6380_2_2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1" name="Google Shape;2691;g6d7a5a6380_2_2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8" name="Shape 2708"/>
        <p:cNvGrpSpPr/>
        <p:nvPr/>
      </p:nvGrpSpPr>
      <p:grpSpPr>
        <a:xfrm>
          <a:off x="0" y="0"/>
          <a:ext cx="0" cy="0"/>
          <a:chOff x="0" y="0"/>
          <a:chExt cx="0" cy="0"/>
        </a:xfrm>
      </p:grpSpPr>
      <p:sp>
        <p:nvSpPr>
          <p:cNvPr id="2709" name="Google Shape;2709;g6d7a5a6380_2_2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0" name="Google Shape;2710;g6d7a5a6380_2_2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5" name="Shape 2715"/>
        <p:cNvGrpSpPr/>
        <p:nvPr/>
      </p:nvGrpSpPr>
      <p:grpSpPr>
        <a:xfrm>
          <a:off x="0" y="0"/>
          <a:ext cx="0" cy="0"/>
          <a:chOff x="0" y="0"/>
          <a:chExt cx="0" cy="0"/>
        </a:xfrm>
      </p:grpSpPr>
      <p:sp>
        <p:nvSpPr>
          <p:cNvPr id="2716" name="Google Shape;2716;g6d7a5a6380_2_2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7" name="Google Shape;2717;g6d7a5a6380_2_2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9" name="Shape 2729"/>
        <p:cNvGrpSpPr/>
        <p:nvPr/>
      </p:nvGrpSpPr>
      <p:grpSpPr>
        <a:xfrm>
          <a:off x="0" y="0"/>
          <a:ext cx="0" cy="0"/>
          <a:chOff x="0" y="0"/>
          <a:chExt cx="0" cy="0"/>
        </a:xfrm>
      </p:grpSpPr>
      <p:sp>
        <p:nvSpPr>
          <p:cNvPr id="2730" name="Google Shape;2730;g6d7a5a6380_2_2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1" name="Google Shape;2731;g6d7a5a6380_2_2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5" name="Shape 2275"/>
        <p:cNvGrpSpPr/>
        <p:nvPr/>
      </p:nvGrpSpPr>
      <p:grpSpPr>
        <a:xfrm>
          <a:off x="0" y="0"/>
          <a:ext cx="0" cy="0"/>
          <a:chOff x="0" y="0"/>
          <a:chExt cx="0" cy="0"/>
        </a:xfrm>
      </p:grpSpPr>
      <p:sp>
        <p:nvSpPr>
          <p:cNvPr id="2276" name="Google Shape;2276;g6d7a5a6380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7" name="Google Shape;2277;g6d7a5a6380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9" name="Shape 2749"/>
        <p:cNvGrpSpPr/>
        <p:nvPr/>
      </p:nvGrpSpPr>
      <p:grpSpPr>
        <a:xfrm>
          <a:off x="0" y="0"/>
          <a:ext cx="0" cy="0"/>
          <a:chOff x="0" y="0"/>
          <a:chExt cx="0" cy="0"/>
        </a:xfrm>
      </p:grpSpPr>
      <p:sp>
        <p:nvSpPr>
          <p:cNvPr id="2750" name="Google Shape;2750;g6d7a5a6380_2_2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1" name="Google Shape;2751;g6d7a5a6380_2_2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6" name="Shape 2756"/>
        <p:cNvGrpSpPr/>
        <p:nvPr/>
      </p:nvGrpSpPr>
      <p:grpSpPr>
        <a:xfrm>
          <a:off x="0" y="0"/>
          <a:ext cx="0" cy="0"/>
          <a:chOff x="0" y="0"/>
          <a:chExt cx="0" cy="0"/>
        </a:xfrm>
      </p:grpSpPr>
      <p:sp>
        <p:nvSpPr>
          <p:cNvPr id="2757" name="Google Shape;2757;g6d7a5a6380_2_2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8" name="Google Shape;2758;g6d7a5a6380_2_2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3" name="Shape 2763"/>
        <p:cNvGrpSpPr/>
        <p:nvPr/>
      </p:nvGrpSpPr>
      <p:grpSpPr>
        <a:xfrm>
          <a:off x="0" y="0"/>
          <a:ext cx="0" cy="0"/>
          <a:chOff x="0" y="0"/>
          <a:chExt cx="0" cy="0"/>
        </a:xfrm>
      </p:grpSpPr>
      <p:sp>
        <p:nvSpPr>
          <p:cNvPr id="2764" name="Google Shape;2764;g6d7a5a6380_2_2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5" name="Google Shape;2765;g6d7a5a6380_2_2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0" name="Shape 2770"/>
        <p:cNvGrpSpPr/>
        <p:nvPr/>
      </p:nvGrpSpPr>
      <p:grpSpPr>
        <a:xfrm>
          <a:off x="0" y="0"/>
          <a:ext cx="0" cy="0"/>
          <a:chOff x="0" y="0"/>
          <a:chExt cx="0" cy="0"/>
        </a:xfrm>
      </p:grpSpPr>
      <p:sp>
        <p:nvSpPr>
          <p:cNvPr id="2771" name="Google Shape;2771;g6d7f22b7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2" name="Google Shape;2772;g6d7f22b7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6" name="Shape 2776"/>
        <p:cNvGrpSpPr/>
        <p:nvPr/>
      </p:nvGrpSpPr>
      <p:grpSpPr>
        <a:xfrm>
          <a:off x="0" y="0"/>
          <a:ext cx="0" cy="0"/>
          <a:chOff x="0" y="0"/>
          <a:chExt cx="0" cy="0"/>
        </a:xfrm>
      </p:grpSpPr>
      <p:sp>
        <p:nvSpPr>
          <p:cNvPr id="2777" name="Google Shape;2777;g6d7f22b76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8" name="Google Shape;2778;g6d7f22b76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2" name="Shape 2782"/>
        <p:cNvGrpSpPr/>
        <p:nvPr/>
      </p:nvGrpSpPr>
      <p:grpSpPr>
        <a:xfrm>
          <a:off x="0" y="0"/>
          <a:ext cx="0" cy="0"/>
          <a:chOff x="0" y="0"/>
          <a:chExt cx="0" cy="0"/>
        </a:xfrm>
      </p:grpSpPr>
      <p:sp>
        <p:nvSpPr>
          <p:cNvPr id="2783" name="Google Shape;2783;g6d7f22b76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4" name="Google Shape;2784;g6d7f22b76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9" name="Shape 2789"/>
        <p:cNvGrpSpPr/>
        <p:nvPr/>
      </p:nvGrpSpPr>
      <p:grpSpPr>
        <a:xfrm>
          <a:off x="0" y="0"/>
          <a:ext cx="0" cy="0"/>
          <a:chOff x="0" y="0"/>
          <a:chExt cx="0" cy="0"/>
        </a:xfrm>
      </p:grpSpPr>
      <p:sp>
        <p:nvSpPr>
          <p:cNvPr id="2790" name="Google Shape;2790;g6d7f22b76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1" name="Google Shape;2791;g6d7f22b76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5" name="Shape 2795"/>
        <p:cNvGrpSpPr/>
        <p:nvPr/>
      </p:nvGrpSpPr>
      <p:grpSpPr>
        <a:xfrm>
          <a:off x="0" y="0"/>
          <a:ext cx="0" cy="0"/>
          <a:chOff x="0" y="0"/>
          <a:chExt cx="0" cy="0"/>
        </a:xfrm>
      </p:grpSpPr>
      <p:sp>
        <p:nvSpPr>
          <p:cNvPr id="2796" name="Google Shape;2796;g6d66c183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7" name="Google Shape;2797;g6d66c183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1" name="Shape 2281"/>
        <p:cNvGrpSpPr/>
        <p:nvPr/>
      </p:nvGrpSpPr>
      <p:grpSpPr>
        <a:xfrm>
          <a:off x="0" y="0"/>
          <a:ext cx="0" cy="0"/>
          <a:chOff x="0" y="0"/>
          <a:chExt cx="0" cy="0"/>
        </a:xfrm>
      </p:grpSpPr>
      <p:sp>
        <p:nvSpPr>
          <p:cNvPr id="2282" name="Google Shape;2282;g6d7a5a6380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3" name="Google Shape;2283;g6d7a5a6380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6" name="Shape 2286"/>
        <p:cNvGrpSpPr/>
        <p:nvPr/>
      </p:nvGrpSpPr>
      <p:grpSpPr>
        <a:xfrm>
          <a:off x="0" y="0"/>
          <a:ext cx="0" cy="0"/>
          <a:chOff x="0" y="0"/>
          <a:chExt cx="0" cy="0"/>
        </a:xfrm>
      </p:grpSpPr>
      <p:sp>
        <p:nvSpPr>
          <p:cNvPr id="2287" name="Google Shape;2287;g6d7a5a6380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8" name="Google Shape;2288;g6d7a5a6380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2" name="Shape 2292"/>
        <p:cNvGrpSpPr/>
        <p:nvPr/>
      </p:nvGrpSpPr>
      <p:grpSpPr>
        <a:xfrm>
          <a:off x="0" y="0"/>
          <a:ext cx="0" cy="0"/>
          <a:chOff x="0" y="0"/>
          <a:chExt cx="0" cy="0"/>
        </a:xfrm>
      </p:grpSpPr>
      <p:sp>
        <p:nvSpPr>
          <p:cNvPr id="2293" name="Google Shape;2293;g6d7a5a6380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4" name="Google Shape;2294;g6d7a5a6380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3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3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5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solidFill>
          <a:srgbClr val="003B55"/>
        </a:solidFill>
      </p:bgPr>
    </p:bg>
    <p:spTree>
      <p:nvGrpSpPr>
        <p:cNvPr id="9"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0"/>
            <a:ext cx="9143997" cy="5143502"/>
          </a:xfrm>
          <a:prstGeom prst="rect">
            <a:avLst/>
          </a:prstGeom>
          <a:noFill/>
          <a:ln>
            <a:noFill/>
          </a:ln>
        </p:spPr>
      </p:pic>
      <p:sp>
        <p:nvSpPr>
          <p:cNvPr id="11" name="Google Shape;11;p2"/>
          <p:cNvSpPr txBox="1"/>
          <p:nvPr>
            <p:ph type="ctrTitle"/>
          </p:nvPr>
        </p:nvSpPr>
        <p:spPr>
          <a:xfrm>
            <a:off x="762000" y="696425"/>
            <a:ext cx="5396700" cy="1159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rgbClr val="80BFB7"/>
              </a:buClr>
              <a:buSzPts val="6000"/>
              <a:buNone/>
              <a:defRPr sz="6000">
                <a:solidFill>
                  <a:srgbClr val="80BFB7"/>
                </a:solidFill>
              </a:defRPr>
            </a:lvl2pPr>
            <a:lvl3pPr lvl="2">
              <a:spcBef>
                <a:spcPts val="0"/>
              </a:spcBef>
              <a:spcAft>
                <a:spcPts val="0"/>
              </a:spcAft>
              <a:buClr>
                <a:srgbClr val="80BFB7"/>
              </a:buClr>
              <a:buSzPts val="6000"/>
              <a:buNone/>
              <a:defRPr sz="6000">
                <a:solidFill>
                  <a:srgbClr val="80BFB7"/>
                </a:solidFill>
              </a:defRPr>
            </a:lvl3pPr>
            <a:lvl4pPr lvl="3">
              <a:spcBef>
                <a:spcPts val="0"/>
              </a:spcBef>
              <a:spcAft>
                <a:spcPts val="0"/>
              </a:spcAft>
              <a:buClr>
                <a:srgbClr val="80BFB7"/>
              </a:buClr>
              <a:buSzPts val="6000"/>
              <a:buNone/>
              <a:defRPr sz="6000">
                <a:solidFill>
                  <a:srgbClr val="80BFB7"/>
                </a:solidFill>
              </a:defRPr>
            </a:lvl4pPr>
            <a:lvl5pPr lvl="4">
              <a:spcBef>
                <a:spcPts val="0"/>
              </a:spcBef>
              <a:spcAft>
                <a:spcPts val="0"/>
              </a:spcAft>
              <a:buClr>
                <a:srgbClr val="80BFB7"/>
              </a:buClr>
              <a:buSzPts val="6000"/>
              <a:buNone/>
              <a:defRPr sz="6000">
                <a:solidFill>
                  <a:srgbClr val="80BFB7"/>
                </a:solidFill>
              </a:defRPr>
            </a:lvl5pPr>
            <a:lvl6pPr lvl="5">
              <a:spcBef>
                <a:spcPts val="0"/>
              </a:spcBef>
              <a:spcAft>
                <a:spcPts val="0"/>
              </a:spcAft>
              <a:buClr>
                <a:srgbClr val="80BFB7"/>
              </a:buClr>
              <a:buSzPts val="6000"/>
              <a:buNone/>
              <a:defRPr sz="6000">
                <a:solidFill>
                  <a:srgbClr val="80BFB7"/>
                </a:solidFill>
              </a:defRPr>
            </a:lvl6pPr>
            <a:lvl7pPr lvl="6">
              <a:spcBef>
                <a:spcPts val="0"/>
              </a:spcBef>
              <a:spcAft>
                <a:spcPts val="0"/>
              </a:spcAft>
              <a:buClr>
                <a:srgbClr val="80BFB7"/>
              </a:buClr>
              <a:buSzPts val="6000"/>
              <a:buNone/>
              <a:defRPr sz="6000">
                <a:solidFill>
                  <a:srgbClr val="80BFB7"/>
                </a:solidFill>
              </a:defRPr>
            </a:lvl7pPr>
            <a:lvl8pPr lvl="7">
              <a:spcBef>
                <a:spcPts val="0"/>
              </a:spcBef>
              <a:spcAft>
                <a:spcPts val="0"/>
              </a:spcAft>
              <a:buClr>
                <a:srgbClr val="80BFB7"/>
              </a:buClr>
              <a:buSzPts val="6000"/>
              <a:buNone/>
              <a:defRPr sz="6000">
                <a:solidFill>
                  <a:srgbClr val="80BFB7"/>
                </a:solidFill>
              </a:defRPr>
            </a:lvl8pPr>
            <a:lvl9pPr lvl="8">
              <a:spcBef>
                <a:spcPts val="0"/>
              </a:spcBef>
              <a:spcAft>
                <a:spcPts val="0"/>
              </a:spcAft>
              <a:buClr>
                <a:srgbClr val="80BFB7"/>
              </a:buClr>
              <a:buSzPts val="6000"/>
              <a:buNone/>
              <a:defRPr sz="6000">
                <a:solidFill>
                  <a:srgbClr val="80BFB7"/>
                </a:solidFill>
              </a:defRPr>
            </a:lvl9pPr>
          </a:lstStyle>
          <a:p/>
        </p:txBody>
      </p:sp>
      <p:grpSp>
        <p:nvGrpSpPr>
          <p:cNvPr id="12" name="Google Shape;12;p2"/>
          <p:cNvGrpSpPr/>
          <p:nvPr/>
        </p:nvGrpSpPr>
        <p:grpSpPr>
          <a:xfrm rot="10800000">
            <a:off x="8705367" y="28698"/>
            <a:ext cx="410132" cy="5086302"/>
            <a:chOff x="836200" y="238125"/>
            <a:chExt cx="422425" cy="5238750"/>
          </a:xfrm>
        </p:grpSpPr>
        <p:sp>
          <p:nvSpPr>
            <p:cNvPr id="13" name="Google Shape;13;p2"/>
            <p:cNvSpPr/>
            <p:nvPr/>
          </p:nvSpPr>
          <p:spPr>
            <a:xfrm>
              <a:off x="836200" y="238125"/>
              <a:ext cx="121400" cy="121400"/>
            </a:xfrm>
            <a:custGeom>
              <a:rect b="b" l="l" r="r" t="t"/>
              <a:pathLst>
                <a:path extrusionOk="0" h="4856" w="4856">
                  <a:moveTo>
                    <a:pt x="0" y="0"/>
                  </a:moveTo>
                  <a:lnTo>
                    <a:pt x="0" y="4855"/>
                  </a:lnTo>
                  <a:lnTo>
                    <a:pt x="4855" y="4855"/>
                  </a:lnTo>
                  <a:lnTo>
                    <a:pt x="4855"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36200" y="388625"/>
              <a:ext cx="121400" cy="121400"/>
            </a:xfrm>
            <a:custGeom>
              <a:rect b="b" l="l" r="r" t="t"/>
              <a:pathLst>
                <a:path extrusionOk="0" h="4856" w="4856">
                  <a:moveTo>
                    <a:pt x="0" y="0"/>
                  </a:moveTo>
                  <a:lnTo>
                    <a:pt x="0" y="4856"/>
                  </a:lnTo>
                  <a:lnTo>
                    <a:pt x="4855" y="4856"/>
                  </a:lnTo>
                  <a:lnTo>
                    <a:pt x="4855"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36200" y="539125"/>
              <a:ext cx="121400" cy="121425"/>
            </a:xfrm>
            <a:custGeom>
              <a:rect b="b" l="l" r="r" t="t"/>
              <a:pathLst>
                <a:path extrusionOk="0" h="4857" w="4856">
                  <a:moveTo>
                    <a:pt x="0" y="1"/>
                  </a:moveTo>
                  <a:lnTo>
                    <a:pt x="0" y="4856"/>
                  </a:lnTo>
                  <a:lnTo>
                    <a:pt x="4855" y="4856"/>
                  </a:lnTo>
                  <a:lnTo>
                    <a:pt x="4855"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36200" y="689650"/>
              <a:ext cx="121400" cy="121400"/>
            </a:xfrm>
            <a:custGeom>
              <a:rect b="b" l="l" r="r" t="t"/>
              <a:pathLst>
                <a:path extrusionOk="0" h="4856" w="4856">
                  <a:moveTo>
                    <a:pt x="0" y="0"/>
                  </a:moveTo>
                  <a:lnTo>
                    <a:pt x="0" y="4855"/>
                  </a:lnTo>
                  <a:lnTo>
                    <a:pt x="4855" y="4855"/>
                  </a:lnTo>
                  <a:lnTo>
                    <a:pt x="4855"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836200" y="840150"/>
              <a:ext cx="121400" cy="121400"/>
            </a:xfrm>
            <a:custGeom>
              <a:rect b="b" l="l" r="r" t="t"/>
              <a:pathLst>
                <a:path extrusionOk="0" h="4856" w="4856">
                  <a:moveTo>
                    <a:pt x="0" y="1"/>
                  </a:moveTo>
                  <a:lnTo>
                    <a:pt x="0" y="4856"/>
                  </a:lnTo>
                  <a:lnTo>
                    <a:pt x="4855" y="4856"/>
                  </a:lnTo>
                  <a:lnTo>
                    <a:pt x="4855"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36200" y="990675"/>
              <a:ext cx="121400" cy="121400"/>
            </a:xfrm>
            <a:custGeom>
              <a:rect b="b" l="l" r="r" t="t"/>
              <a:pathLst>
                <a:path extrusionOk="0" h="4856" w="4856">
                  <a:moveTo>
                    <a:pt x="0" y="0"/>
                  </a:moveTo>
                  <a:lnTo>
                    <a:pt x="0" y="4855"/>
                  </a:lnTo>
                  <a:lnTo>
                    <a:pt x="4855" y="4855"/>
                  </a:lnTo>
                  <a:lnTo>
                    <a:pt x="4855"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36200" y="1141175"/>
              <a:ext cx="121400" cy="121400"/>
            </a:xfrm>
            <a:custGeom>
              <a:rect b="b" l="l" r="r" t="t"/>
              <a:pathLst>
                <a:path extrusionOk="0" h="4856" w="4856">
                  <a:moveTo>
                    <a:pt x="0" y="1"/>
                  </a:moveTo>
                  <a:lnTo>
                    <a:pt x="0" y="4856"/>
                  </a:lnTo>
                  <a:lnTo>
                    <a:pt x="4855" y="4856"/>
                  </a:lnTo>
                  <a:lnTo>
                    <a:pt x="4855"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36200" y="1291700"/>
              <a:ext cx="121400" cy="121400"/>
            </a:xfrm>
            <a:custGeom>
              <a:rect b="b" l="l" r="r" t="t"/>
              <a:pathLst>
                <a:path extrusionOk="0" h="4856" w="4856">
                  <a:moveTo>
                    <a:pt x="0" y="0"/>
                  </a:moveTo>
                  <a:lnTo>
                    <a:pt x="0" y="4855"/>
                  </a:lnTo>
                  <a:lnTo>
                    <a:pt x="4855" y="4855"/>
                  </a:lnTo>
                  <a:lnTo>
                    <a:pt x="4855"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36200" y="1442200"/>
              <a:ext cx="121400" cy="121400"/>
            </a:xfrm>
            <a:custGeom>
              <a:rect b="b" l="l" r="r" t="t"/>
              <a:pathLst>
                <a:path extrusionOk="0" h="4856" w="4856">
                  <a:moveTo>
                    <a:pt x="0" y="0"/>
                  </a:moveTo>
                  <a:lnTo>
                    <a:pt x="0" y="4856"/>
                  </a:lnTo>
                  <a:lnTo>
                    <a:pt x="4855" y="4856"/>
                  </a:lnTo>
                  <a:lnTo>
                    <a:pt x="4855"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36200" y="1592700"/>
              <a:ext cx="121400" cy="121425"/>
            </a:xfrm>
            <a:custGeom>
              <a:rect b="b" l="l" r="r" t="t"/>
              <a:pathLst>
                <a:path extrusionOk="0" h="4857" w="4856">
                  <a:moveTo>
                    <a:pt x="0" y="1"/>
                  </a:moveTo>
                  <a:lnTo>
                    <a:pt x="0" y="4856"/>
                  </a:lnTo>
                  <a:lnTo>
                    <a:pt x="4855" y="4856"/>
                  </a:lnTo>
                  <a:lnTo>
                    <a:pt x="4855"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836200" y="1743225"/>
              <a:ext cx="121400" cy="121400"/>
            </a:xfrm>
            <a:custGeom>
              <a:rect b="b" l="l" r="r" t="t"/>
              <a:pathLst>
                <a:path extrusionOk="0" h="4856" w="4856">
                  <a:moveTo>
                    <a:pt x="0" y="0"/>
                  </a:moveTo>
                  <a:lnTo>
                    <a:pt x="0" y="4856"/>
                  </a:lnTo>
                  <a:lnTo>
                    <a:pt x="4855" y="4856"/>
                  </a:lnTo>
                  <a:lnTo>
                    <a:pt x="4855"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836200" y="1893725"/>
              <a:ext cx="121400" cy="121400"/>
            </a:xfrm>
            <a:custGeom>
              <a:rect b="b" l="l" r="r" t="t"/>
              <a:pathLst>
                <a:path extrusionOk="0" h="4856" w="4856">
                  <a:moveTo>
                    <a:pt x="0" y="1"/>
                  </a:moveTo>
                  <a:lnTo>
                    <a:pt x="0" y="4856"/>
                  </a:lnTo>
                  <a:lnTo>
                    <a:pt x="4855" y="4856"/>
                  </a:lnTo>
                  <a:lnTo>
                    <a:pt x="4855"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36200" y="2044250"/>
              <a:ext cx="121400" cy="121400"/>
            </a:xfrm>
            <a:custGeom>
              <a:rect b="b" l="l" r="r" t="t"/>
              <a:pathLst>
                <a:path extrusionOk="0" h="4856" w="4856">
                  <a:moveTo>
                    <a:pt x="0" y="0"/>
                  </a:moveTo>
                  <a:lnTo>
                    <a:pt x="0" y="4855"/>
                  </a:lnTo>
                  <a:lnTo>
                    <a:pt x="4855" y="4855"/>
                  </a:lnTo>
                  <a:lnTo>
                    <a:pt x="4855"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36200" y="2194750"/>
              <a:ext cx="121400" cy="121400"/>
            </a:xfrm>
            <a:custGeom>
              <a:rect b="b" l="l" r="r" t="t"/>
              <a:pathLst>
                <a:path extrusionOk="0" h="4856" w="4856">
                  <a:moveTo>
                    <a:pt x="0" y="1"/>
                  </a:moveTo>
                  <a:lnTo>
                    <a:pt x="0" y="4856"/>
                  </a:lnTo>
                  <a:lnTo>
                    <a:pt x="4855" y="4856"/>
                  </a:lnTo>
                  <a:lnTo>
                    <a:pt x="4855"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36200" y="2345275"/>
              <a:ext cx="121400" cy="121400"/>
            </a:xfrm>
            <a:custGeom>
              <a:rect b="b" l="l" r="r" t="t"/>
              <a:pathLst>
                <a:path extrusionOk="0" h="4856" w="4856">
                  <a:moveTo>
                    <a:pt x="0" y="0"/>
                  </a:moveTo>
                  <a:lnTo>
                    <a:pt x="0" y="4855"/>
                  </a:lnTo>
                  <a:lnTo>
                    <a:pt x="4855" y="4855"/>
                  </a:lnTo>
                  <a:lnTo>
                    <a:pt x="4855"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36200" y="2495775"/>
              <a:ext cx="121400" cy="121400"/>
            </a:xfrm>
            <a:custGeom>
              <a:rect b="b" l="l" r="r" t="t"/>
              <a:pathLst>
                <a:path extrusionOk="0" h="4856" w="4856">
                  <a:moveTo>
                    <a:pt x="0" y="1"/>
                  </a:moveTo>
                  <a:lnTo>
                    <a:pt x="0" y="4856"/>
                  </a:lnTo>
                  <a:lnTo>
                    <a:pt x="4855" y="4856"/>
                  </a:lnTo>
                  <a:lnTo>
                    <a:pt x="4855"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836200" y="2646275"/>
              <a:ext cx="121400" cy="121425"/>
            </a:xfrm>
            <a:custGeom>
              <a:rect b="b" l="l" r="r" t="t"/>
              <a:pathLst>
                <a:path extrusionOk="0" h="4857" w="4856">
                  <a:moveTo>
                    <a:pt x="0" y="1"/>
                  </a:moveTo>
                  <a:lnTo>
                    <a:pt x="0" y="4856"/>
                  </a:lnTo>
                  <a:lnTo>
                    <a:pt x="4855" y="4856"/>
                  </a:lnTo>
                  <a:lnTo>
                    <a:pt x="4855"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836200" y="2796800"/>
              <a:ext cx="121400" cy="121400"/>
            </a:xfrm>
            <a:custGeom>
              <a:rect b="b" l="l" r="r" t="t"/>
              <a:pathLst>
                <a:path extrusionOk="0" h="4856" w="4856">
                  <a:moveTo>
                    <a:pt x="0" y="0"/>
                  </a:moveTo>
                  <a:lnTo>
                    <a:pt x="0" y="4856"/>
                  </a:lnTo>
                  <a:lnTo>
                    <a:pt x="4855" y="4856"/>
                  </a:lnTo>
                  <a:lnTo>
                    <a:pt x="4855"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836200" y="2947300"/>
              <a:ext cx="121400" cy="121425"/>
            </a:xfrm>
            <a:custGeom>
              <a:rect b="b" l="l" r="r" t="t"/>
              <a:pathLst>
                <a:path extrusionOk="0" h="4857" w="4856">
                  <a:moveTo>
                    <a:pt x="0" y="1"/>
                  </a:moveTo>
                  <a:lnTo>
                    <a:pt x="0" y="4856"/>
                  </a:lnTo>
                  <a:lnTo>
                    <a:pt x="4855" y="4856"/>
                  </a:lnTo>
                  <a:lnTo>
                    <a:pt x="4855"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836200" y="3097825"/>
              <a:ext cx="121400" cy="121400"/>
            </a:xfrm>
            <a:custGeom>
              <a:rect b="b" l="l" r="r" t="t"/>
              <a:pathLst>
                <a:path extrusionOk="0" h="4856" w="4856">
                  <a:moveTo>
                    <a:pt x="0" y="0"/>
                  </a:moveTo>
                  <a:lnTo>
                    <a:pt x="0" y="4855"/>
                  </a:lnTo>
                  <a:lnTo>
                    <a:pt x="4855" y="4855"/>
                  </a:lnTo>
                  <a:lnTo>
                    <a:pt x="4855"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836200" y="3248325"/>
              <a:ext cx="121400" cy="121400"/>
            </a:xfrm>
            <a:custGeom>
              <a:rect b="b" l="l" r="r" t="t"/>
              <a:pathLst>
                <a:path extrusionOk="0" h="4856" w="4856">
                  <a:moveTo>
                    <a:pt x="0" y="1"/>
                  </a:moveTo>
                  <a:lnTo>
                    <a:pt x="0" y="4856"/>
                  </a:lnTo>
                  <a:lnTo>
                    <a:pt x="4855" y="4856"/>
                  </a:lnTo>
                  <a:lnTo>
                    <a:pt x="4855"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836200" y="3398850"/>
              <a:ext cx="121400" cy="121400"/>
            </a:xfrm>
            <a:custGeom>
              <a:rect b="b" l="l" r="r" t="t"/>
              <a:pathLst>
                <a:path extrusionOk="0" h="4856" w="4856">
                  <a:moveTo>
                    <a:pt x="0" y="0"/>
                  </a:moveTo>
                  <a:lnTo>
                    <a:pt x="0" y="4855"/>
                  </a:lnTo>
                  <a:lnTo>
                    <a:pt x="4855" y="4855"/>
                  </a:lnTo>
                  <a:lnTo>
                    <a:pt x="4855"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836200" y="3549350"/>
              <a:ext cx="121400" cy="121400"/>
            </a:xfrm>
            <a:custGeom>
              <a:rect b="b" l="l" r="r" t="t"/>
              <a:pathLst>
                <a:path extrusionOk="0" h="4856" w="4856">
                  <a:moveTo>
                    <a:pt x="0" y="1"/>
                  </a:moveTo>
                  <a:lnTo>
                    <a:pt x="0" y="4856"/>
                  </a:lnTo>
                  <a:lnTo>
                    <a:pt x="4855" y="4856"/>
                  </a:lnTo>
                  <a:lnTo>
                    <a:pt x="4855"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836200" y="3699875"/>
              <a:ext cx="121400" cy="121400"/>
            </a:xfrm>
            <a:custGeom>
              <a:rect b="b" l="l" r="r" t="t"/>
              <a:pathLst>
                <a:path extrusionOk="0" h="4856" w="4856">
                  <a:moveTo>
                    <a:pt x="0" y="0"/>
                  </a:moveTo>
                  <a:lnTo>
                    <a:pt x="0" y="4855"/>
                  </a:lnTo>
                  <a:lnTo>
                    <a:pt x="4855" y="4855"/>
                  </a:lnTo>
                  <a:lnTo>
                    <a:pt x="4855"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836200" y="3850375"/>
              <a:ext cx="121400" cy="121400"/>
            </a:xfrm>
            <a:custGeom>
              <a:rect b="b" l="l" r="r" t="t"/>
              <a:pathLst>
                <a:path extrusionOk="0" h="4856" w="4856">
                  <a:moveTo>
                    <a:pt x="0" y="0"/>
                  </a:moveTo>
                  <a:lnTo>
                    <a:pt x="0" y="4856"/>
                  </a:lnTo>
                  <a:lnTo>
                    <a:pt x="4855" y="4856"/>
                  </a:lnTo>
                  <a:lnTo>
                    <a:pt x="4855"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836200" y="4000875"/>
              <a:ext cx="121400" cy="121425"/>
            </a:xfrm>
            <a:custGeom>
              <a:rect b="b" l="l" r="r" t="t"/>
              <a:pathLst>
                <a:path extrusionOk="0" h="4857" w="4856">
                  <a:moveTo>
                    <a:pt x="0" y="1"/>
                  </a:moveTo>
                  <a:lnTo>
                    <a:pt x="0" y="4856"/>
                  </a:lnTo>
                  <a:lnTo>
                    <a:pt x="4855" y="4856"/>
                  </a:lnTo>
                  <a:lnTo>
                    <a:pt x="4855"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836200" y="4151400"/>
              <a:ext cx="121400" cy="121400"/>
            </a:xfrm>
            <a:custGeom>
              <a:rect b="b" l="l" r="r" t="t"/>
              <a:pathLst>
                <a:path extrusionOk="0" h="4856" w="4856">
                  <a:moveTo>
                    <a:pt x="0" y="0"/>
                  </a:moveTo>
                  <a:lnTo>
                    <a:pt x="0" y="4856"/>
                  </a:lnTo>
                  <a:lnTo>
                    <a:pt x="4855" y="4856"/>
                  </a:lnTo>
                  <a:lnTo>
                    <a:pt x="4855"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836200" y="4301900"/>
              <a:ext cx="121400" cy="121400"/>
            </a:xfrm>
            <a:custGeom>
              <a:rect b="b" l="l" r="r" t="t"/>
              <a:pathLst>
                <a:path extrusionOk="0" h="4856" w="4856">
                  <a:moveTo>
                    <a:pt x="0" y="1"/>
                  </a:moveTo>
                  <a:lnTo>
                    <a:pt x="0" y="4856"/>
                  </a:lnTo>
                  <a:lnTo>
                    <a:pt x="4855" y="4856"/>
                  </a:lnTo>
                  <a:lnTo>
                    <a:pt x="4855"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836200" y="4452425"/>
              <a:ext cx="121400" cy="121400"/>
            </a:xfrm>
            <a:custGeom>
              <a:rect b="b" l="l" r="r" t="t"/>
              <a:pathLst>
                <a:path extrusionOk="0" h="4856" w="4856">
                  <a:moveTo>
                    <a:pt x="0" y="0"/>
                  </a:moveTo>
                  <a:lnTo>
                    <a:pt x="0" y="4855"/>
                  </a:lnTo>
                  <a:lnTo>
                    <a:pt x="4855" y="4855"/>
                  </a:lnTo>
                  <a:lnTo>
                    <a:pt x="4855"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836200" y="4602925"/>
              <a:ext cx="121400" cy="121400"/>
            </a:xfrm>
            <a:custGeom>
              <a:rect b="b" l="l" r="r" t="t"/>
              <a:pathLst>
                <a:path extrusionOk="0" h="4856" w="4856">
                  <a:moveTo>
                    <a:pt x="0" y="1"/>
                  </a:moveTo>
                  <a:lnTo>
                    <a:pt x="0" y="4856"/>
                  </a:lnTo>
                  <a:lnTo>
                    <a:pt x="4855" y="4856"/>
                  </a:lnTo>
                  <a:lnTo>
                    <a:pt x="4855"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836200" y="4753450"/>
              <a:ext cx="121400" cy="121400"/>
            </a:xfrm>
            <a:custGeom>
              <a:rect b="b" l="l" r="r" t="t"/>
              <a:pathLst>
                <a:path extrusionOk="0" h="4856" w="4856">
                  <a:moveTo>
                    <a:pt x="0" y="0"/>
                  </a:moveTo>
                  <a:lnTo>
                    <a:pt x="0" y="4855"/>
                  </a:lnTo>
                  <a:lnTo>
                    <a:pt x="4855" y="4855"/>
                  </a:lnTo>
                  <a:lnTo>
                    <a:pt x="4855"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836200" y="4903950"/>
              <a:ext cx="121400" cy="121400"/>
            </a:xfrm>
            <a:custGeom>
              <a:rect b="b" l="l" r="r" t="t"/>
              <a:pathLst>
                <a:path extrusionOk="0" h="4856" w="4856">
                  <a:moveTo>
                    <a:pt x="0" y="1"/>
                  </a:moveTo>
                  <a:lnTo>
                    <a:pt x="0" y="4856"/>
                  </a:lnTo>
                  <a:lnTo>
                    <a:pt x="4855" y="4856"/>
                  </a:lnTo>
                  <a:lnTo>
                    <a:pt x="4855"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836200" y="5054450"/>
              <a:ext cx="121400" cy="121425"/>
            </a:xfrm>
            <a:custGeom>
              <a:rect b="b" l="l" r="r" t="t"/>
              <a:pathLst>
                <a:path extrusionOk="0" h="4857" w="4856">
                  <a:moveTo>
                    <a:pt x="0" y="1"/>
                  </a:moveTo>
                  <a:lnTo>
                    <a:pt x="0" y="4856"/>
                  </a:lnTo>
                  <a:lnTo>
                    <a:pt x="4855" y="4856"/>
                  </a:lnTo>
                  <a:lnTo>
                    <a:pt x="4855"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836200" y="5204975"/>
              <a:ext cx="121400" cy="121400"/>
            </a:xfrm>
            <a:custGeom>
              <a:rect b="b" l="l" r="r" t="t"/>
              <a:pathLst>
                <a:path extrusionOk="0" h="4856" w="4856">
                  <a:moveTo>
                    <a:pt x="0" y="0"/>
                  </a:moveTo>
                  <a:lnTo>
                    <a:pt x="0" y="4856"/>
                  </a:lnTo>
                  <a:lnTo>
                    <a:pt x="4855" y="4856"/>
                  </a:lnTo>
                  <a:lnTo>
                    <a:pt x="4855"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836200" y="5355475"/>
              <a:ext cx="121400" cy="121400"/>
            </a:xfrm>
            <a:custGeom>
              <a:rect b="b" l="l" r="r" t="t"/>
              <a:pathLst>
                <a:path extrusionOk="0" h="4856" w="4856">
                  <a:moveTo>
                    <a:pt x="0" y="1"/>
                  </a:moveTo>
                  <a:lnTo>
                    <a:pt x="0" y="4856"/>
                  </a:lnTo>
                  <a:lnTo>
                    <a:pt x="4855" y="4856"/>
                  </a:lnTo>
                  <a:lnTo>
                    <a:pt x="4855"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986700" y="388625"/>
              <a:ext cx="121400" cy="121400"/>
            </a:xfrm>
            <a:custGeom>
              <a:rect b="b" l="l" r="r" t="t"/>
              <a:pathLst>
                <a:path extrusionOk="0" h="4856" w="4856">
                  <a:moveTo>
                    <a:pt x="0" y="0"/>
                  </a:moveTo>
                  <a:lnTo>
                    <a:pt x="0"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986700" y="539125"/>
              <a:ext cx="121400" cy="121425"/>
            </a:xfrm>
            <a:custGeom>
              <a:rect b="b" l="l" r="r" t="t"/>
              <a:pathLst>
                <a:path extrusionOk="0" h="4857"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986700" y="840150"/>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986700" y="1141175"/>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986700" y="1291700"/>
              <a:ext cx="121400" cy="121400"/>
            </a:xfrm>
            <a:custGeom>
              <a:rect b="b" l="l" r="r" t="t"/>
              <a:pathLst>
                <a:path extrusionOk="0" h="4856" w="4856">
                  <a:moveTo>
                    <a:pt x="0" y="0"/>
                  </a:moveTo>
                  <a:lnTo>
                    <a:pt x="0"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986700" y="1743225"/>
              <a:ext cx="121400" cy="121400"/>
            </a:xfrm>
            <a:custGeom>
              <a:rect b="b" l="l" r="r" t="t"/>
              <a:pathLst>
                <a:path extrusionOk="0" h="4856" w="4856">
                  <a:moveTo>
                    <a:pt x="0" y="0"/>
                  </a:moveTo>
                  <a:lnTo>
                    <a:pt x="0"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986700" y="1893725"/>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986700" y="2194750"/>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986700" y="2345275"/>
              <a:ext cx="121400" cy="121400"/>
            </a:xfrm>
            <a:custGeom>
              <a:rect b="b" l="l" r="r" t="t"/>
              <a:pathLst>
                <a:path extrusionOk="0" h="4856" w="4856">
                  <a:moveTo>
                    <a:pt x="0" y="0"/>
                  </a:moveTo>
                  <a:lnTo>
                    <a:pt x="0"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986700" y="2495775"/>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986700" y="2796800"/>
              <a:ext cx="121400" cy="121400"/>
            </a:xfrm>
            <a:custGeom>
              <a:rect b="b" l="l" r="r" t="t"/>
              <a:pathLst>
                <a:path extrusionOk="0" h="4856" w="4856">
                  <a:moveTo>
                    <a:pt x="0" y="0"/>
                  </a:moveTo>
                  <a:lnTo>
                    <a:pt x="0"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986700" y="2947300"/>
              <a:ext cx="121400" cy="121425"/>
            </a:xfrm>
            <a:custGeom>
              <a:rect b="b" l="l" r="r" t="t"/>
              <a:pathLst>
                <a:path extrusionOk="0" h="4857"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986700" y="3097825"/>
              <a:ext cx="121400" cy="121400"/>
            </a:xfrm>
            <a:custGeom>
              <a:rect b="b" l="l" r="r" t="t"/>
              <a:pathLst>
                <a:path extrusionOk="0" h="4856" w="4856">
                  <a:moveTo>
                    <a:pt x="0" y="0"/>
                  </a:moveTo>
                  <a:lnTo>
                    <a:pt x="0"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986700" y="3549350"/>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986700" y="3699875"/>
              <a:ext cx="121400" cy="121400"/>
            </a:xfrm>
            <a:custGeom>
              <a:rect b="b" l="l" r="r" t="t"/>
              <a:pathLst>
                <a:path extrusionOk="0" h="4856" w="4856">
                  <a:moveTo>
                    <a:pt x="0" y="0"/>
                  </a:moveTo>
                  <a:lnTo>
                    <a:pt x="0"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986700" y="3850375"/>
              <a:ext cx="121400" cy="121400"/>
            </a:xfrm>
            <a:custGeom>
              <a:rect b="b" l="l" r="r" t="t"/>
              <a:pathLst>
                <a:path extrusionOk="0" h="4856" w="4856">
                  <a:moveTo>
                    <a:pt x="0" y="0"/>
                  </a:moveTo>
                  <a:lnTo>
                    <a:pt x="0"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986700" y="4151400"/>
              <a:ext cx="121400" cy="121400"/>
            </a:xfrm>
            <a:custGeom>
              <a:rect b="b" l="l" r="r" t="t"/>
              <a:pathLst>
                <a:path extrusionOk="0" h="4856" w="4856">
                  <a:moveTo>
                    <a:pt x="0" y="0"/>
                  </a:moveTo>
                  <a:lnTo>
                    <a:pt x="0"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986700" y="4301900"/>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986700" y="4452425"/>
              <a:ext cx="121400" cy="121400"/>
            </a:xfrm>
            <a:custGeom>
              <a:rect b="b" l="l" r="r" t="t"/>
              <a:pathLst>
                <a:path extrusionOk="0" h="4856" w="4856">
                  <a:moveTo>
                    <a:pt x="0" y="0"/>
                  </a:moveTo>
                  <a:lnTo>
                    <a:pt x="0"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986700" y="4602925"/>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986700" y="4903950"/>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986700" y="5054450"/>
              <a:ext cx="121400" cy="121425"/>
            </a:xfrm>
            <a:custGeom>
              <a:rect b="b" l="l" r="r" t="t"/>
              <a:pathLst>
                <a:path extrusionOk="0" h="4857"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986700" y="5355475"/>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1137200" y="238125"/>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1137200" y="539125"/>
              <a:ext cx="121425" cy="121425"/>
            </a:xfrm>
            <a:custGeom>
              <a:rect b="b" l="l" r="r" t="t"/>
              <a:pathLst>
                <a:path extrusionOk="0" h="4857"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1137200" y="990675"/>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1137200" y="1141175"/>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1137200" y="1442200"/>
              <a:ext cx="121425" cy="121400"/>
            </a:xfrm>
            <a:custGeom>
              <a:rect b="b" l="l" r="r" t="t"/>
              <a:pathLst>
                <a:path extrusionOk="0" h="4856" w="4857">
                  <a:moveTo>
                    <a:pt x="1" y="0"/>
                  </a:moveTo>
                  <a:lnTo>
                    <a:pt x="1"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1137200" y="1592700"/>
              <a:ext cx="121425" cy="121425"/>
            </a:xfrm>
            <a:custGeom>
              <a:rect b="b" l="l" r="r" t="t"/>
              <a:pathLst>
                <a:path extrusionOk="0" h="4857"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1137200" y="2194750"/>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1137200" y="2345275"/>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1137200" y="2495775"/>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1137200" y="2646275"/>
              <a:ext cx="121425" cy="121425"/>
            </a:xfrm>
            <a:custGeom>
              <a:rect b="b" l="l" r="r" t="t"/>
              <a:pathLst>
                <a:path extrusionOk="0" h="4857"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1137200" y="2947300"/>
              <a:ext cx="121425" cy="121425"/>
            </a:xfrm>
            <a:custGeom>
              <a:rect b="b" l="l" r="r" t="t"/>
              <a:pathLst>
                <a:path extrusionOk="0" h="4857"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1137200" y="3248325"/>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1137200" y="3398850"/>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1137200" y="3699875"/>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1137200" y="3850375"/>
              <a:ext cx="121425" cy="121400"/>
            </a:xfrm>
            <a:custGeom>
              <a:rect b="b" l="l" r="r" t="t"/>
              <a:pathLst>
                <a:path extrusionOk="0" h="4856" w="4857">
                  <a:moveTo>
                    <a:pt x="1" y="0"/>
                  </a:moveTo>
                  <a:lnTo>
                    <a:pt x="1"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1137200" y="4000875"/>
              <a:ext cx="121425" cy="121425"/>
            </a:xfrm>
            <a:custGeom>
              <a:rect b="b" l="l" r="r" t="t"/>
              <a:pathLst>
                <a:path extrusionOk="0" h="4857"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1137200" y="4151400"/>
              <a:ext cx="121425" cy="121400"/>
            </a:xfrm>
            <a:custGeom>
              <a:rect b="b" l="l" r="r" t="t"/>
              <a:pathLst>
                <a:path extrusionOk="0" h="4856" w="4857">
                  <a:moveTo>
                    <a:pt x="1" y="0"/>
                  </a:moveTo>
                  <a:lnTo>
                    <a:pt x="1"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1137200" y="4602925"/>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1137200" y="4753450"/>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1137200" y="5054450"/>
              <a:ext cx="121425" cy="121425"/>
            </a:xfrm>
            <a:custGeom>
              <a:rect b="b" l="l" r="r" t="t"/>
              <a:pathLst>
                <a:path extrusionOk="0" h="4857"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1137200" y="5204975"/>
              <a:ext cx="121425" cy="121400"/>
            </a:xfrm>
            <a:custGeom>
              <a:rect b="b" l="l" r="r" t="t"/>
              <a:pathLst>
                <a:path extrusionOk="0" h="4856" w="4857">
                  <a:moveTo>
                    <a:pt x="1" y="0"/>
                  </a:moveTo>
                  <a:lnTo>
                    <a:pt x="1"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1137200" y="5355475"/>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 name="Google Shape;93;p2"/>
          <p:cNvGrpSpPr/>
          <p:nvPr/>
        </p:nvGrpSpPr>
        <p:grpSpPr>
          <a:xfrm rot="10800000">
            <a:off x="6659535" y="28698"/>
            <a:ext cx="2309844" cy="5086302"/>
            <a:chOff x="986700" y="238125"/>
            <a:chExt cx="2379075" cy="5238750"/>
          </a:xfrm>
        </p:grpSpPr>
        <p:sp>
          <p:nvSpPr>
            <p:cNvPr id="94" name="Google Shape;94;p2"/>
            <p:cNvSpPr/>
            <p:nvPr/>
          </p:nvSpPr>
          <p:spPr>
            <a:xfrm>
              <a:off x="986700" y="238125"/>
              <a:ext cx="121400" cy="121400"/>
            </a:xfrm>
            <a:custGeom>
              <a:rect b="b" l="l" r="r" t="t"/>
              <a:pathLst>
                <a:path extrusionOk="0" h="4856" w="4856">
                  <a:moveTo>
                    <a:pt x="0" y="0"/>
                  </a:moveTo>
                  <a:lnTo>
                    <a:pt x="0"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986700" y="689650"/>
              <a:ext cx="121400" cy="121400"/>
            </a:xfrm>
            <a:custGeom>
              <a:rect b="b" l="l" r="r" t="t"/>
              <a:pathLst>
                <a:path extrusionOk="0" h="4856" w="4856">
                  <a:moveTo>
                    <a:pt x="0" y="0"/>
                  </a:moveTo>
                  <a:lnTo>
                    <a:pt x="0"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986700" y="990675"/>
              <a:ext cx="121400" cy="121400"/>
            </a:xfrm>
            <a:custGeom>
              <a:rect b="b" l="l" r="r" t="t"/>
              <a:pathLst>
                <a:path extrusionOk="0" h="4856" w="4856">
                  <a:moveTo>
                    <a:pt x="0" y="0"/>
                  </a:moveTo>
                  <a:lnTo>
                    <a:pt x="0"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986700" y="1442200"/>
              <a:ext cx="121400" cy="121400"/>
            </a:xfrm>
            <a:custGeom>
              <a:rect b="b" l="l" r="r" t="t"/>
              <a:pathLst>
                <a:path extrusionOk="0" h="4856" w="4856">
                  <a:moveTo>
                    <a:pt x="0" y="0"/>
                  </a:moveTo>
                  <a:lnTo>
                    <a:pt x="0"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986700" y="1592700"/>
              <a:ext cx="121400" cy="121425"/>
            </a:xfrm>
            <a:custGeom>
              <a:rect b="b" l="l" r="r" t="t"/>
              <a:pathLst>
                <a:path extrusionOk="0" h="4857" w="4856">
                  <a:moveTo>
                    <a:pt x="0" y="1"/>
                  </a:moveTo>
                  <a:lnTo>
                    <a:pt x="0"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986700" y="2044250"/>
              <a:ext cx="121400" cy="121400"/>
            </a:xfrm>
            <a:custGeom>
              <a:rect b="b" l="l" r="r" t="t"/>
              <a:pathLst>
                <a:path extrusionOk="0" h="4856" w="4856">
                  <a:moveTo>
                    <a:pt x="0" y="0"/>
                  </a:moveTo>
                  <a:lnTo>
                    <a:pt x="0"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986700" y="2646275"/>
              <a:ext cx="121400" cy="121425"/>
            </a:xfrm>
            <a:custGeom>
              <a:rect b="b" l="l" r="r" t="t"/>
              <a:pathLst>
                <a:path extrusionOk="0" h="4857" w="4856">
                  <a:moveTo>
                    <a:pt x="0" y="1"/>
                  </a:moveTo>
                  <a:lnTo>
                    <a:pt x="0"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986700" y="3248325"/>
              <a:ext cx="121400" cy="121400"/>
            </a:xfrm>
            <a:custGeom>
              <a:rect b="b" l="l" r="r" t="t"/>
              <a:pathLst>
                <a:path extrusionOk="0" h="4856" w="4856">
                  <a:moveTo>
                    <a:pt x="0" y="1"/>
                  </a:moveTo>
                  <a:lnTo>
                    <a:pt x="0"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986700" y="3398850"/>
              <a:ext cx="121400" cy="121400"/>
            </a:xfrm>
            <a:custGeom>
              <a:rect b="b" l="l" r="r" t="t"/>
              <a:pathLst>
                <a:path extrusionOk="0" h="4856" w="4856">
                  <a:moveTo>
                    <a:pt x="0" y="0"/>
                  </a:moveTo>
                  <a:lnTo>
                    <a:pt x="0"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986700" y="4000875"/>
              <a:ext cx="121400" cy="121425"/>
            </a:xfrm>
            <a:custGeom>
              <a:rect b="b" l="l" r="r" t="t"/>
              <a:pathLst>
                <a:path extrusionOk="0" h="4857" w="4856">
                  <a:moveTo>
                    <a:pt x="0" y="1"/>
                  </a:moveTo>
                  <a:lnTo>
                    <a:pt x="0"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986700" y="4753450"/>
              <a:ext cx="121400" cy="121400"/>
            </a:xfrm>
            <a:custGeom>
              <a:rect b="b" l="l" r="r" t="t"/>
              <a:pathLst>
                <a:path extrusionOk="0" h="4856" w="4856">
                  <a:moveTo>
                    <a:pt x="0" y="0"/>
                  </a:moveTo>
                  <a:lnTo>
                    <a:pt x="0"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986700" y="5204975"/>
              <a:ext cx="121400" cy="121400"/>
            </a:xfrm>
            <a:custGeom>
              <a:rect b="b" l="l" r="r" t="t"/>
              <a:pathLst>
                <a:path extrusionOk="0" h="4856" w="4856">
                  <a:moveTo>
                    <a:pt x="0" y="0"/>
                  </a:moveTo>
                  <a:lnTo>
                    <a:pt x="0"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1137200" y="388625"/>
              <a:ext cx="121425" cy="121400"/>
            </a:xfrm>
            <a:custGeom>
              <a:rect b="b" l="l" r="r" t="t"/>
              <a:pathLst>
                <a:path extrusionOk="0" h="4856" w="4857">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1137200" y="689650"/>
              <a:ext cx="121425" cy="121400"/>
            </a:xfrm>
            <a:custGeom>
              <a:rect b="b" l="l" r="r" t="t"/>
              <a:pathLst>
                <a:path extrusionOk="0" h="4856" w="4857">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1137200" y="840150"/>
              <a:ext cx="121425" cy="121400"/>
            </a:xfrm>
            <a:custGeom>
              <a:rect b="b" l="l" r="r" t="t"/>
              <a:pathLst>
                <a:path extrusionOk="0" h="4856" w="4857">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1137200" y="1291700"/>
              <a:ext cx="121425" cy="121400"/>
            </a:xfrm>
            <a:custGeom>
              <a:rect b="b" l="l" r="r" t="t"/>
              <a:pathLst>
                <a:path extrusionOk="0" h="4856" w="4857">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1137200" y="1743225"/>
              <a:ext cx="121425" cy="121400"/>
            </a:xfrm>
            <a:custGeom>
              <a:rect b="b" l="l" r="r" t="t"/>
              <a:pathLst>
                <a:path extrusionOk="0" h="4856" w="4857">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1137200" y="1893725"/>
              <a:ext cx="121425" cy="121400"/>
            </a:xfrm>
            <a:custGeom>
              <a:rect b="b" l="l" r="r" t="t"/>
              <a:pathLst>
                <a:path extrusionOk="0" h="4856" w="4857">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1137200" y="2044250"/>
              <a:ext cx="121425" cy="121400"/>
            </a:xfrm>
            <a:custGeom>
              <a:rect b="b" l="l" r="r" t="t"/>
              <a:pathLst>
                <a:path extrusionOk="0" h="4856" w="4857">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1137200" y="2796800"/>
              <a:ext cx="121425" cy="121400"/>
            </a:xfrm>
            <a:custGeom>
              <a:rect b="b" l="l" r="r" t="t"/>
              <a:pathLst>
                <a:path extrusionOk="0" h="4856" w="4857">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1137200" y="3097825"/>
              <a:ext cx="121425" cy="121400"/>
            </a:xfrm>
            <a:custGeom>
              <a:rect b="b" l="l" r="r" t="t"/>
              <a:pathLst>
                <a:path extrusionOk="0" h="4856" w="4857">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1137200" y="3549350"/>
              <a:ext cx="121425" cy="121400"/>
            </a:xfrm>
            <a:custGeom>
              <a:rect b="b" l="l" r="r" t="t"/>
              <a:pathLst>
                <a:path extrusionOk="0" h="4856" w="4857">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1137200" y="4301900"/>
              <a:ext cx="121425" cy="121400"/>
            </a:xfrm>
            <a:custGeom>
              <a:rect b="b" l="l" r="r" t="t"/>
              <a:pathLst>
                <a:path extrusionOk="0" h="4856" w="4857">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1137200" y="4452425"/>
              <a:ext cx="121425" cy="121400"/>
            </a:xfrm>
            <a:custGeom>
              <a:rect b="b" l="l" r="r" t="t"/>
              <a:pathLst>
                <a:path extrusionOk="0" h="4856" w="4857">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1137200" y="4903950"/>
              <a:ext cx="121425" cy="121400"/>
            </a:xfrm>
            <a:custGeom>
              <a:rect b="b" l="l" r="r" t="t"/>
              <a:pathLst>
                <a:path extrusionOk="0" h="4856" w="4857">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1287725" y="238125"/>
              <a:ext cx="121400" cy="121400"/>
            </a:xfrm>
            <a:custGeom>
              <a:rect b="b" l="l" r="r" t="t"/>
              <a:pathLst>
                <a:path extrusionOk="0" h="4856" w="4856">
                  <a:moveTo>
                    <a:pt x="0" y="0"/>
                  </a:moveTo>
                  <a:lnTo>
                    <a:pt x="0" y="4855"/>
                  </a:lnTo>
                  <a:lnTo>
                    <a:pt x="4855" y="4855"/>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1287725" y="539125"/>
              <a:ext cx="121400" cy="121425"/>
            </a:xfrm>
            <a:custGeom>
              <a:rect b="b" l="l" r="r" t="t"/>
              <a:pathLst>
                <a:path extrusionOk="0" h="4857"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1287725" y="990675"/>
              <a:ext cx="121400" cy="121400"/>
            </a:xfrm>
            <a:custGeom>
              <a:rect b="b" l="l" r="r" t="t"/>
              <a:pathLst>
                <a:path extrusionOk="0" h="4856" w="4856">
                  <a:moveTo>
                    <a:pt x="0" y="0"/>
                  </a:moveTo>
                  <a:lnTo>
                    <a:pt x="0" y="4855"/>
                  </a:lnTo>
                  <a:lnTo>
                    <a:pt x="4855" y="4855"/>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1287725" y="1141175"/>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1287725" y="1442200"/>
              <a:ext cx="121400" cy="121400"/>
            </a:xfrm>
            <a:custGeom>
              <a:rect b="b" l="l" r="r" t="t"/>
              <a:pathLst>
                <a:path extrusionOk="0" h="4856" w="4856">
                  <a:moveTo>
                    <a:pt x="0" y="0"/>
                  </a:moveTo>
                  <a:lnTo>
                    <a:pt x="0" y="4856"/>
                  </a:lnTo>
                  <a:lnTo>
                    <a:pt x="4855" y="4856"/>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a:off x="1287725" y="1592700"/>
              <a:ext cx="121400" cy="121425"/>
            </a:xfrm>
            <a:custGeom>
              <a:rect b="b" l="l" r="r" t="t"/>
              <a:pathLst>
                <a:path extrusionOk="0" h="4857"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1287725" y="2194750"/>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1287725" y="2345275"/>
              <a:ext cx="121400" cy="121400"/>
            </a:xfrm>
            <a:custGeom>
              <a:rect b="b" l="l" r="r" t="t"/>
              <a:pathLst>
                <a:path extrusionOk="0" h="4856" w="4856">
                  <a:moveTo>
                    <a:pt x="0" y="0"/>
                  </a:moveTo>
                  <a:lnTo>
                    <a:pt x="0" y="4855"/>
                  </a:lnTo>
                  <a:lnTo>
                    <a:pt x="4855" y="4855"/>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1287725" y="2646275"/>
              <a:ext cx="121400" cy="121425"/>
            </a:xfrm>
            <a:custGeom>
              <a:rect b="b" l="l" r="r" t="t"/>
              <a:pathLst>
                <a:path extrusionOk="0" h="4857"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1287725" y="2796800"/>
              <a:ext cx="121400" cy="121400"/>
            </a:xfrm>
            <a:custGeom>
              <a:rect b="b" l="l" r="r" t="t"/>
              <a:pathLst>
                <a:path extrusionOk="0" h="4856" w="4856">
                  <a:moveTo>
                    <a:pt x="0" y="0"/>
                  </a:moveTo>
                  <a:lnTo>
                    <a:pt x="0" y="4856"/>
                  </a:lnTo>
                  <a:lnTo>
                    <a:pt x="4855" y="4856"/>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1287725" y="3097825"/>
              <a:ext cx="121400" cy="121400"/>
            </a:xfrm>
            <a:custGeom>
              <a:rect b="b" l="l" r="r" t="t"/>
              <a:pathLst>
                <a:path extrusionOk="0" h="4856" w="4856">
                  <a:moveTo>
                    <a:pt x="0" y="0"/>
                  </a:moveTo>
                  <a:lnTo>
                    <a:pt x="0" y="4855"/>
                  </a:lnTo>
                  <a:lnTo>
                    <a:pt x="4855" y="4855"/>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1287725" y="3248325"/>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1287725" y="3398850"/>
              <a:ext cx="121400" cy="121400"/>
            </a:xfrm>
            <a:custGeom>
              <a:rect b="b" l="l" r="r" t="t"/>
              <a:pathLst>
                <a:path extrusionOk="0" h="4856" w="4856">
                  <a:moveTo>
                    <a:pt x="0" y="0"/>
                  </a:moveTo>
                  <a:lnTo>
                    <a:pt x="0" y="4855"/>
                  </a:lnTo>
                  <a:lnTo>
                    <a:pt x="4855" y="4855"/>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1287725" y="3549350"/>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1287725" y="4000875"/>
              <a:ext cx="121400" cy="121425"/>
            </a:xfrm>
            <a:custGeom>
              <a:rect b="b" l="l" r="r" t="t"/>
              <a:pathLst>
                <a:path extrusionOk="0" h="4857"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1287725" y="4151400"/>
              <a:ext cx="121400" cy="121400"/>
            </a:xfrm>
            <a:custGeom>
              <a:rect b="b" l="l" r="r" t="t"/>
              <a:pathLst>
                <a:path extrusionOk="0" h="4856" w="4856">
                  <a:moveTo>
                    <a:pt x="0" y="0"/>
                  </a:moveTo>
                  <a:lnTo>
                    <a:pt x="0" y="4856"/>
                  </a:lnTo>
                  <a:lnTo>
                    <a:pt x="4855" y="4856"/>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1287725" y="4301900"/>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1287725" y="4602925"/>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1287725" y="4903950"/>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1287725" y="5355475"/>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1438225" y="238125"/>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1438225" y="539125"/>
              <a:ext cx="121400" cy="121425"/>
            </a:xfrm>
            <a:custGeom>
              <a:rect b="b" l="l" r="r" t="t"/>
              <a:pathLst>
                <a:path extrusionOk="0" h="4857"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1438225" y="689650"/>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1438225" y="840150"/>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1438225" y="990675"/>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1438225" y="114117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a:off x="1438225" y="1291700"/>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a:off x="1438225" y="1442200"/>
              <a:ext cx="121400" cy="121400"/>
            </a:xfrm>
            <a:custGeom>
              <a:rect b="b" l="l" r="r" t="t"/>
              <a:pathLst>
                <a:path extrusionOk="0" h="4856" w="4856">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
            <p:cNvSpPr/>
            <p:nvPr/>
          </p:nvSpPr>
          <p:spPr>
            <a:xfrm>
              <a:off x="1438225" y="1592700"/>
              <a:ext cx="121400" cy="121425"/>
            </a:xfrm>
            <a:custGeom>
              <a:rect b="b" l="l" r="r" t="t"/>
              <a:pathLst>
                <a:path extrusionOk="0" h="4857"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p:nvPr/>
          </p:nvSpPr>
          <p:spPr>
            <a:xfrm>
              <a:off x="1438225" y="1743225"/>
              <a:ext cx="121400" cy="121400"/>
            </a:xfrm>
            <a:custGeom>
              <a:rect b="b" l="l" r="r" t="t"/>
              <a:pathLst>
                <a:path extrusionOk="0" h="4856" w="4856">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1438225" y="189372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1438225" y="2044250"/>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a:off x="1438225" y="2194750"/>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a:off x="1438225" y="249577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1438225" y="2646275"/>
              <a:ext cx="121400" cy="121425"/>
            </a:xfrm>
            <a:custGeom>
              <a:rect b="b" l="l" r="r" t="t"/>
              <a:pathLst>
                <a:path extrusionOk="0" h="4857"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a:off x="1438225" y="2947300"/>
              <a:ext cx="121400" cy="121425"/>
            </a:xfrm>
            <a:custGeom>
              <a:rect b="b" l="l" r="r" t="t"/>
              <a:pathLst>
                <a:path extrusionOk="0" h="4857"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a:off x="1438225" y="3097825"/>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
            <p:cNvSpPr/>
            <p:nvPr/>
          </p:nvSpPr>
          <p:spPr>
            <a:xfrm>
              <a:off x="1438225" y="324832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
            <p:cNvSpPr/>
            <p:nvPr/>
          </p:nvSpPr>
          <p:spPr>
            <a:xfrm>
              <a:off x="1438225" y="3398850"/>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
            <p:cNvSpPr/>
            <p:nvPr/>
          </p:nvSpPr>
          <p:spPr>
            <a:xfrm>
              <a:off x="1438225" y="3549350"/>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
            <p:cNvSpPr/>
            <p:nvPr/>
          </p:nvSpPr>
          <p:spPr>
            <a:xfrm>
              <a:off x="1438225" y="3699875"/>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
            <p:cNvSpPr/>
            <p:nvPr/>
          </p:nvSpPr>
          <p:spPr>
            <a:xfrm>
              <a:off x="1438225" y="3850375"/>
              <a:ext cx="121400" cy="121400"/>
            </a:xfrm>
            <a:custGeom>
              <a:rect b="b" l="l" r="r" t="t"/>
              <a:pathLst>
                <a:path extrusionOk="0" h="4856" w="4856">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p:nvPr/>
          </p:nvSpPr>
          <p:spPr>
            <a:xfrm>
              <a:off x="1438225" y="4000875"/>
              <a:ext cx="121400" cy="121425"/>
            </a:xfrm>
            <a:custGeom>
              <a:rect b="b" l="l" r="r" t="t"/>
              <a:pathLst>
                <a:path extrusionOk="0" h="4857"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
            <p:cNvSpPr/>
            <p:nvPr/>
          </p:nvSpPr>
          <p:spPr>
            <a:xfrm>
              <a:off x="1438225" y="4301900"/>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
            <p:cNvSpPr/>
            <p:nvPr/>
          </p:nvSpPr>
          <p:spPr>
            <a:xfrm>
              <a:off x="1438225" y="4452425"/>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
            <p:cNvSpPr/>
            <p:nvPr/>
          </p:nvSpPr>
          <p:spPr>
            <a:xfrm>
              <a:off x="1438225" y="460292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
            <p:cNvSpPr/>
            <p:nvPr/>
          </p:nvSpPr>
          <p:spPr>
            <a:xfrm>
              <a:off x="1438225" y="4753450"/>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
            <p:cNvSpPr/>
            <p:nvPr/>
          </p:nvSpPr>
          <p:spPr>
            <a:xfrm>
              <a:off x="1438225" y="4903950"/>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
            <p:cNvSpPr/>
            <p:nvPr/>
          </p:nvSpPr>
          <p:spPr>
            <a:xfrm>
              <a:off x="1438225" y="5054450"/>
              <a:ext cx="121400" cy="121425"/>
            </a:xfrm>
            <a:custGeom>
              <a:rect b="b" l="l" r="r" t="t"/>
              <a:pathLst>
                <a:path extrusionOk="0" h="4857"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
            <p:cNvSpPr/>
            <p:nvPr/>
          </p:nvSpPr>
          <p:spPr>
            <a:xfrm>
              <a:off x="1438225" y="5204975"/>
              <a:ext cx="121400" cy="121400"/>
            </a:xfrm>
            <a:custGeom>
              <a:rect b="b" l="l" r="r" t="t"/>
              <a:pathLst>
                <a:path extrusionOk="0" h="4856" w="4856">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
            <p:cNvSpPr/>
            <p:nvPr/>
          </p:nvSpPr>
          <p:spPr>
            <a:xfrm>
              <a:off x="1438225" y="535547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
            <p:cNvSpPr/>
            <p:nvPr/>
          </p:nvSpPr>
          <p:spPr>
            <a:xfrm>
              <a:off x="1588750" y="238125"/>
              <a:ext cx="121400" cy="121400"/>
            </a:xfrm>
            <a:custGeom>
              <a:rect b="b" l="l" r="r" t="t"/>
              <a:pathLst>
                <a:path extrusionOk="0" h="4856" w="4856">
                  <a:moveTo>
                    <a:pt x="0" y="0"/>
                  </a:moveTo>
                  <a:lnTo>
                    <a:pt x="0" y="4855"/>
                  </a:lnTo>
                  <a:lnTo>
                    <a:pt x="4855" y="4855"/>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
            <p:cNvSpPr/>
            <p:nvPr/>
          </p:nvSpPr>
          <p:spPr>
            <a:xfrm>
              <a:off x="1588750" y="840150"/>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
            <p:cNvSpPr/>
            <p:nvPr/>
          </p:nvSpPr>
          <p:spPr>
            <a:xfrm>
              <a:off x="1588750" y="990675"/>
              <a:ext cx="121400" cy="121400"/>
            </a:xfrm>
            <a:custGeom>
              <a:rect b="b" l="l" r="r" t="t"/>
              <a:pathLst>
                <a:path extrusionOk="0" h="4856" w="4856">
                  <a:moveTo>
                    <a:pt x="0" y="0"/>
                  </a:moveTo>
                  <a:lnTo>
                    <a:pt x="0" y="4855"/>
                  </a:lnTo>
                  <a:lnTo>
                    <a:pt x="4855" y="4855"/>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
            <p:cNvSpPr/>
            <p:nvPr/>
          </p:nvSpPr>
          <p:spPr>
            <a:xfrm>
              <a:off x="1588750" y="1442200"/>
              <a:ext cx="121400" cy="121400"/>
            </a:xfrm>
            <a:custGeom>
              <a:rect b="b" l="l" r="r" t="t"/>
              <a:pathLst>
                <a:path extrusionOk="0" h="4856" w="4856">
                  <a:moveTo>
                    <a:pt x="0" y="0"/>
                  </a:moveTo>
                  <a:lnTo>
                    <a:pt x="0" y="4856"/>
                  </a:lnTo>
                  <a:lnTo>
                    <a:pt x="4855" y="4856"/>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
            <p:cNvSpPr/>
            <p:nvPr/>
          </p:nvSpPr>
          <p:spPr>
            <a:xfrm>
              <a:off x="1588750" y="1743225"/>
              <a:ext cx="121400" cy="121400"/>
            </a:xfrm>
            <a:custGeom>
              <a:rect b="b" l="l" r="r" t="t"/>
              <a:pathLst>
                <a:path extrusionOk="0" h="4856" w="4856">
                  <a:moveTo>
                    <a:pt x="0" y="0"/>
                  </a:moveTo>
                  <a:lnTo>
                    <a:pt x="0" y="4856"/>
                  </a:lnTo>
                  <a:lnTo>
                    <a:pt x="4855" y="4856"/>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
            <p:cNvSpPr/>
            <p:nvPr/>
          </p:nvSpPr>
          <p:spPr>
            <a:xfrm>
              <a:off x="1588750" y="2194750"/>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
            <p:cNvSpPr/>
            <p:nvPr/>
          </p:nvSpPr>
          <p:spPr>
            <a:xfrm>
              <a:off x="1588750" y="2495775"/>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
            <p:cNvSpPr/>
            <p:nvPr/>
          </p:nvSpPr>
          <p:spPr>
            <a:xfrm>
              <a:off x="1588750" y="2796800"/>
              <a:ext cx="121400" cy="121400"/>
            </a:xfrm>
            <a:custGeom>
              <a:rect b="b" l="l" r="r" t="t"/>
              <a:pathLst>
                <a:path extrusionOk="0" h="4856" w="4856">
                  <a:moveTo>
                    <a:pt x="0" y="0"/>
                  </a:moveTo>
                  <a:lnTo>
                    <a:pt x="0" y="4856"/>
                  </a:lnTo>
                  <a:lnTo>
                    <a:pt x="4855" y="4856"/>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
            <p:cNvSpPr/>
            <p:nvPr/>
          </p:nvSpPr>
          <p:spPr>
            <a:xfrm>
              <a:off x="1588750" y="2947300"/>
              <a:ext cx="121400" cy="121425"/>
            </a:xfrm>
            <a:custGeom>
              <a:rect b="b" l="l" r="r" t="t"/>
              <a:pathLst>
                <a:path extrusionOk="0" h="4857"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
            <p:cNvSpPr/>
            <p:nvPr/>
          </p:nvSpPr>
          <p:spPr>
            <a:xfrm>
              <a:off x="1588750" y="3248325"/>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
            <p:cNvSpPr/>
            <p:nvPr/>
          </p:nvSpPr>
          <p:spPr>
            <a:xfrm>
              <a:off x="1588750" y="3398850"/>
              <a:ext cx="121400" cy="121400"/>
            </a:xfrm>
            <a:custGeom>
              <a:rect b="b" l="l" r="r" t="t"/>
              <a:pathLst>
                <a:path extrusionOk="0" h="4856" w="4856">
                  <a:moveTo>
                    <a:pt x="0" y="0"/>
                  </a:moveTo>
                  <a:lnTo>
                    <a:pt x="0" y="4855"/>
                  </a:lnTo>
                  <a:lnTo>
                    <a:pt x="4855" y="4855"/>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
            <p:cNvSpPr/>
            <p:nvPr/>
          </p:nvSpPr>
          <p:spPr>
            <a:xfrm>
              <a:off x="1588750" y="3699875"/>
              <a:ext cx="121400" cy="121400"/>
            </a:xfrm>
            <a:custGeom>
              <a:rect b="b" l="l" r="r" t="t"/>
              <a:pathLst>
                <a:path extrusionOk="0" h="4856" w="4856">
                  <a:moveTo>
                    <a:pt x="0" y="0"/>
                  </a:moveTo>
                  <a:lnTo>
                    <a:pt x="0" y="4855"/>
                  </a:lnTo>
                  <a:lnTo>
                    <a:pt x="4855" y="4855"/>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
            <p:cNvSpPr/>
            <p:nvPr/>
          </p:nvSpPr>
          <p:spPr>
            <a:xfrm>
              <a:off x="1588750" y="3850375"/>
              <a:ext cx="121400" cy="121400"/>
            </a:xfrm>
            <a:custGeom>
              <a:rect b="b" l="l" r="r" t="t"/>
              <a:pathLst>
                <a:path extrusionOk="0" h="4856" w="4856">
                  <a:moveTo>
                    <a:pt x="0" y="0"/>
                  </a:moveTo>
                  <a:lnTo>
                    <a:pt x="0" y="4856"/>
                  </a:lnTo>
                  <a:lnTo>
                    <a:pt x="4855" y="4856"/>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
            <p:cNvSpPr/>
            <p:nvPr/>
          </p:nvSpPr>
          <p:spPr>
            <a:xfrm>
              <a:off x="1588750" y="4151400"/>
              <a:ext cx="121400" cy="121400"/>
            </a:xfrm>
            <a:custGeom>
              <a:rect b="b" l="l" r="r" t="t"/>
              <a:pathLst>
                <a:path extrusionOk="0" h="4856" w="4856">
                  <a:moveTo>
                    <a:pt x="0" y="0"/>
                  </a:moveTo>
                  <a:lnTo>
                    <a:pt x="0" y="4856"/>
                  </a:lnTo>
                  <a:lnTo>
                    <a:pt x="4855" y="4856"/>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
            <p:cNvSpPr/>
            <p:nvPr/>
          </p:nvSpPr>
          <p:spPr>
            <a:xfrm>
              <a:off x="1588750" y="4301900"/>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
            <p:cNvSpPr/>
            <p:nvPr/>
          </p:nvSpPr>
          <p:spPr>
            <a:xfrm>
              <a:off x="1588750" y="4452425"/>
              <a:ext cx="121400" cy="121400"/>
            </a:xfrm>
            <a:custGeom>
              <a:rect b="b" l="l" r="r" t="t"/>
              <a:pathLst>
                <a:path extrusionOk="0" h="4856" w="4856">
                  <a:moveTo>
                    <a:pt x="0" y="0"/>
                  </a:moveTo>
                  <a:lnTo>
                    <a:pt x="0" y="4855"/>
                  </a:lnTo>
                  <a:lnTo>
                    <a:pt x="4855" y="4855"/>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
            <p:cNvSpPr/>
            <p:nvPr/>
          </p:nvSpPr>
          <p:spPr>
            <a:xfrm>
              <a:off x="1588750" y="4602925"/>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
            <p:cNvSpPr/>
            <p:nvPr/>
          </p:nvSpPr>
          <p:spPr>
            <a:xfrm>
              <a:off x="1588750" y="4903950"/>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
            <p:cNvSpPr/>
            <p:nvPr/>
          </p:nvSpPr>
          <p:spPr>
            <a:xfrm>
              <a:off x="1588750" y="5204975"/>
              <a:ext cx="121400" cy="121400"/>
            </a:xfrm>
            <a:custGeom>
              <a:rect b="b" l="l" r="r" t="t"/>
              <a:pathLst>
                <a:path extrusionOk="0" h="4856" w="4856">
                  <a:moveTo>
                    <a:pt x="0" y="0"/>
                  </a:moveTo>
                  <a:lnTo>
                    <a:pt x="0" y="4856"/>
                  </a:lnTo>
                  <a:lnTo>
                    <a:pt x="4855" y="4856"/>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
            <p:cNvSpPr/>
            <p:nvPr/>
          </p:nvSpPr>
          <p:spPr>
            <a:xfrm>
              <a:off x="1739250" y="238125"/>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
            <p:cNvSpPr/>
            <p:nvPr/>
          </p:nvSpPr>
          <p:spPr>
            <a:xfrm>
              <a:off x="1739250" y="840150"/>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
            <p:cNvSpPr/>
            <p:nvPr/>
          </p:nvSpPr>
          <p:spPr>
            <a:xfrm>
              <a:off x="1739250" y="114117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
            <p:cNvSpPr/>
            <p:nvPr/>
          </p:nvSpPr>
          <p:spPr>
            <a:xfrm>
              <a:off x="1739250" y="1442200"/>
              <a:ext cx="121400" cy="121400"/>
            </a:xfrm>
            <a:custGeom>
              <a:rect b="b" l="l" r="r" t="t"/>
              <a:pathLst>
                <a:path extrusionOk="0" h="4856" w="4856">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
            <p:cNvSpPr/>
            <p:nvPr/>
          </p:nvSpPr>
          <p:spPr>
            <a:xfrm>
              <a:off x="1739250" y="189372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
            <p:cNvSpPr/>
            <p:nvPr/>
          </p:nvSpPr>
          <p:spPr>
            <a:xfrm>
              <a:off x="1739250" y="249577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
            <p:cNvSpPr/>
            <p:nvPr/>
          </p:nvSpPr>
          <p:spPr>
            <a:xfrm>
              <a:off x="1739250" y="2646275"/>
              <a:ext cx="121400" cy="121425"/>
            </a:xfrm>
            <a:custGeom>
              <a:rect b="b" l="l" r="r" t="t"/>
              <a:pathLst>
                <a:path extrusionOk="0" h="4857"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
            <p:cNvSpPr/>
            <p:nvPr/>
          </p:nvSpPr>
          <p:spPr>
            <a:xfrm>
              <a:off x="1739250" y="3699875"/>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
            <p:cNvSpPr/>
            <p:nvPr/>
          </p:nvSpPr>
          <p:spPr>
            <a:xfrm>
              <a:off x="1739250" y="4151400"/>
              <a:ext cx="121400" cy="121400"/>
            </a:xfrm>
            <a:custGeom>
              <a:rect b="b" l="l" r="r" t="t"/>
              <a:pathLst>
                <a:path extrusionOk="0" h="4856" w="4856">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
            <p:cNvSpPr/>
            <p:nvPr/>
          </p:nvSpPr>
          <p:spPr>
            <a:xfrm>
              <a:off x="1739250" y="4903950"/>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
            <p:cNvSpPr/>
            <p:nvPr/>
          </p:nvSpPr>
          <p:spPr>
            <a:xfrm>
              <a:off x="1739250" y="535547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
            <p:cNvSpPr/>
            <p:nvPr/>
          </p:nvSpPr>
          <p:spPr>
            <a:xfrm>
              <a:off x="1889750" y="388625"/>
              <a:ext cx="121425" cy="121400"/>
            </a:xfrm>
            <a:custGeom>
              <a:rect b="b" l="l" r="r" t="t"/>
              <a:pathLst>
                <a:path extrusionOk="0" h="4856" w="4857">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
            <p:cNvSpPr/>
            <p:nvPr/>
          </p:nvSpPr>
          <p:spPr>
            <a:xfrm>
              <a:off x="1889750" y="840150"/>
              <a:ext cx="121425" cy="121400"/>
            </a:xfrm>
            <a:custGeom>
              <a:rect b="b" l="l" r="r" t="t"/>
              <a:pathLst>
                <a:path extrusionOk="0" h="4856" w="4857">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
            <p:cNvSpPr/>
            <p:nvPr/>
          </p:nvSpPr>
          <p:spPr>
            <a:xfrm>
              <a:off x="1889750" y="3398850"/>
              <a:ext cx="121425" cy="121400"/>
            </a:xfrm>
            <a:custGeom>
              <a:rect b="b" l="l" r="r" t="t"/>
              <a:pathLst>
                <a:path extrusionOk="0" h="4856" w="4857">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
            <p:cNvSpPr/>
            <p:nvPr/>
          </p:nvSpPr>
          <p:spPr>
            <a:xfrm>
              <a:off x="1889750" y="4602925"/>
              <a:ext cx="121425" cy="121400"/>
            </a:xfrm>
            <a:custGeom>
              <a:rect b="b" l="l" r="r" t="t"/>
              <a:pathLst>
                <a:path extrusionOk="0" h="4856" w="4857">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
            <p:cNvSpPr/>
            <p:nvPr/>
          </p:nvSpPr>
          <p:spPr>
            <a:xfrm>
              <a:off x="1889750" y="5204975"/>
              <a:ext cx="121425" cy="121400"/>
            </a:xfrm>
            <a:custGeom>
              <a:rect b="b" l="l" r="r" t="t"/>
              <a:pathLst>
                <a:path extrusionOk="0" h="4856" w="4857">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
            <p:cNvSpPr/>
            <p:nvPr/>
          </p:nvSpPr>
          <p:spPr>
            <a:xfrm>
              <a:off x="2040275" y="689650"/>
              <a:ext cx="121400" cy="121400"/>
            </a:xfrm>
            <a:custGeom>
              <a:rect b="b" l="l" r="r" t="t"/>
              <a:pathLst>
                <a:path extrusionOk="0" h="4856" w="4856">
                  <a:moveTo>
                    <a:pt x="0" y="0"/>
                  </a:moveTo>
                  <a:lnTo>
                    <a:pt x="0"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
            <p:cNvSpPr/>
            <p:nvPr/>
          </p:nvSpPr>
          <p:spPr>
            <a:xfrm>
              <a:off x="2040275" y="1893725"/>
              <a:ext cx="121400" cy="121400"/>
            </a:xfrm>
            <a:custGeom>
              <a:rect b="b" l="l" r="r" t="t"/>
              <a:pathLst>
                <a:path extrusionOk="0" h="4856" w="4856">
                  <a:moveTo>
                    <a:pt x="0" y="1"/>
                  </a:moveTo>
                  <a:lnTo>
                    <a:pt x="0"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
            <p:cNvSpPr/>
            <p:nvPr/>
          </p:nvSpPr>
          <p:spPr>
            <a:xfrm>
              <a:off x="2040275" y="2796800"/>
              <a:ext cx="121400" cy="121400"/>
            </a:xfrm>
            <a:custGeom>
              <a:rect b="b" l="l" r="r" t="t"/>
              <a:pathLst>
                <a:path extrusionOk="0" h="4856" w="4856">
                  <a:moveTo>
                    <a:pt x="0" y="0"/>
                  </a:moveTo>
                  <a:lnTo>
                    <a:pt x="0"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
            <p:cNvSpPr/>
            <p:nvPr/>
          </p:nvSpPr>
          <p:spPr>
            <a:xfrm>
              <a:off x="2190775" y="5054450"/>
              <a:ext cx="121425" cy="121425"/>
            </a:xfrm>
            <a:custGeom>
              <a:rect b="b" l="l" r="r" t="t"/>
              <a:pathLst>
                <a:path extrusionOk="0" h="4857" w="4857">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
            <p:cNvSpPr/>
            <p:nvPr/>
          </p:nvSpPr>
          <p:spPr>
            <a:xfrm>
              <a:off x="2341300" y="4753450"/>
              <a:ext cx="121400" cy="121400"/>
            </a:xfrm>
            <a:custGeom>
              <a:rect b="b" l="l" r="r" t="t"/>
              <a:pathLst>
                <a:path extrusionOk="0" h="4856" w="4856">
                  <a:moveTo>
                    <a:pt x="0" y="0"/>
                  </a:moveTo>
                  <a:lnTo>
                    <a:pt x="0" y="4855"/>
                  </a:lnTo>
                  <a:lnTo>
                    <a:pt x="4855" y="4855"/>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
            <p:cNvSpPr/>
            <p:nvPr/>
          </p:nvSpPr>
          <p:spPr>
            <a:xfrm>
              <a:off x="2642325" y="2646275"/>
              <a:ext cx="121400" cy="121425"/>
            </a:xfrm>
            <a:custGeom>
              <a:rect b="b" l="l" r="r" t="t"/>
              <a:pathLst>
                <a:path extrusionOk="0" h="4857"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
            <p:cNvSpPr/>
            <p:nvPr/>
          </p:nvSpPr>
          <p:spPr>
            <a:xfrm>
              <a:off x="2642325" y="5204975"/>
              <a:ext cx="121400" cy="121400"/>
            </a:xfrm>
            <a:custGeom>
              <a:rect b="b" l="l" r="r" t="t"/>
              <a:pathLst>
                <a:path extrusionOk="0" h="4856" w="4856">
                  <a:moveTo>
                    <a:pt x="0" y="0"/>
                  </a:moveTo>
                  <a:lnTo>
                    <a:pt x="0" y="4856"/>
                  </a:lnTo>
                  <a:lnTo>
                    <a:pt x="4855" y="4856"/>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
            <p:cNvSpPr/>
            <p:nvPr/>
          </p:nvSpPr>
          <p:spPr>
            <a:xfrm>
              <a:off x="3244350" y="990675"/>
              <a:ext cx="121425" cy="121400"/>
            </a:xfrm>
            <a:custGeom>
              <a:rect b="b" l="l" r="r" t="t"/>
              <a:pathLst>
                <a:path extrusionOk="0" h="4856" w="4857">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3" name="Google Shape;213;p2"/>
          <p:cNvPicPr preferRelativeResize="0"/>
          <p:nvPr/>
        </p:nvPicPr>
        <p:blipFill>
          <a:blip r:embed="rId3">
            <a:alphaModFix/>
          </a:blip>
          <a:stretch>
            <a:fillRect/>
          </a:stretch>
        </p:blipFill>
        <p:spPr>
          <a:xfrm>
            <a:off x="62650" y="4477925"/>
            <a:ext cx="616224" cy="61622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dark">
  <p:cSld name="BLANK_1">
    <p:bg>
      <p:bgPr>
        <a:solidFill>
          <a:srgbClr val="003B55"/>
        </a:solidFill>
      </p:bgPr>
    </p:bg>
    <p:spTree>
      <p:nvGrpSpPr>
        <p:cNvPr id="1582" name="Shape 1582"/>
        <p:cNvGrpSpPr/>
        <p:nvPr/>
      </p:nvGrpSpPr>
      <p:grpSpPr>
        <a:xfrm>
          <a:off x="0" y="0"/>
          <a:ext cx="0" cy="0"/>
          <a:chOff x="0" y="0"/>
          <a:chExt cx="0" cy="0"/>
        </a:xfrm>
      </p:grpSpPr>
      <p:grpSp>
        <p:nvGrpSpPr>
          <p:cNvPr id="1583" name="Google Shape;1583;p11"/>
          <p:cNvGrpSpPr/>
          <p:nvPr/>
        </p:nvGrpSpPr>
        <p:grpSpPr>
          <a:xfrm rot="10800000">
            <a:off x="8851487" y="28707"/>
            <a:ext cx="264012" cy="5086302"/>
            <a:chOff x="5307800" y="238125"/>
            <a:chExt cx="271925" cy="5238750"/>
          </a:xfrm>
        </p:grpSpPr>
        <p:sp>
          <p:nvSpPr>
            <p:cNvPr id="1584" name="Google Shape;1584;p11"/>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1"/>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1"/>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1"/>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1"/>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1"/>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1"/>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11"/>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11"/>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1"/>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1"/>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11"/>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11"/>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1"/>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1"/>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1"/>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1"/>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1"/>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11"/>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11"/>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1"/>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1"/>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1"/>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1"/>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1"/>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1"/>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1"/>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11"/>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11"/>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1"/>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1"/>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1"/>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11"/>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1"/>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1"/>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1"/>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11"/>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1"/>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1"/>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1"/>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1"/>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11"/>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1"/>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1"/>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1"/>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1"/>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1"/>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1"/>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1"/>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1"/>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11"/>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1"/>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1"/>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1"/>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1"/>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11"/>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1"/>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1" name="Google Shape;1641;p11"/>
          <p:cNvGrpSpPr/>
          <p:nvPr/>
        </p:nvGrpSpPr>
        <p:grpSpPr>
          <a:xfrm rot="10800000">
            <a:off x="7828571" y="28707"/>
            <a:ext cx="1140783" cy="5086302"/>
            <a:chOff x="5458325" y="238125"/>
            <a:chExt cx="1174975" cy="5238750"/>
          </a:xfrm>
        </p:grpSpPr>
        <p:sp>
          <p:nvSpPr>
            <p:cNvPr id="1642" name="Google Shape;1642;p11"/>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1"/>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1"/>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11"/>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1"/>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1"/>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1"/>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1"/>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1"/>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1"/>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1"/>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1"/>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11"/>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1"/>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1"/>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1"/>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1"/>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1"/>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11"/>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1"/>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1"/>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1"/>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1"/>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1"/>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1"/>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1"/>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11"/>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11"/>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1"/>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11"/>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1"/>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1"/>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11"/>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11"/>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1"/>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1"/>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1"/>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1"/>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1"/>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1"/>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1"/>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11"/>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11"/>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1"/>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11"/>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11"/>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1"/>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11"/>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11"/>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11"/>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11"/>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11"/>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1"/>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1"/>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1"/>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1"/>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1"/>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11"/>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11"/>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11"/>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1"/>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11"/>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4" name="Google Shape;1704;p11"/>
          <p:cNvGrpSpPr/>
          <p:nvPr/>
        </p:nvGrpSpPr>
        <p:grpSpPr>
          <a:xfrm rot="10800000">
            <a:off x="7682451" y="28707"/>
            <a:ext cx="994639" cy="4940182"/>
            <a:chOff x="5759350" y="388625"/>
            <a:chExt cx="1024450" cy="5088250"/>
          </a:xfrm>
        </p:grpSpPr>
        <p:sp>
          <p:nvSpPr>
            <p:cNvPr id="1705" name="Google Shape;1705;p11"/>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11"/>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11"/>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11"/>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11"/>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11"/>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11"/>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11"/>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11"/>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11"/>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11"/>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11"/>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11"/>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11"/>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11"/>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11"/>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1"/>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1"/>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11"/>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11"/>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11"/>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1"/>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11"/>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11"/>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1"/>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11"/>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11"/>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11"/>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11"/>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11"/>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1"/>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1"/>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11"/>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11"/>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11"/>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11"/>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1"/>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1"/>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11"/>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1"/>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1"/>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1"/>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1"/>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1"/>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1"/>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1"/>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1"/>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1"/>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11"/>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11"/>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11"/>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11"/>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11"/>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11"/>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11"/>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1"/>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1"/>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1"/>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1"/>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1"/>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11"/>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11"/>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1"/>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1"/>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1"/>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11"/>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11"/>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11"/>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11"/>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1"/>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1"/>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11"/>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1"/>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11"/>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11"/>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11"/>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1"/>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11"/>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11"/>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11"/>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11"/>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1"/>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1"/>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1"/>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11"/>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1"/>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1"/>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1"/>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11"/>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1"/>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1"/>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1"/>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1"/>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1"/>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1"/>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1"/>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1"/>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1"/>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1"/>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11"/>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11"/>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6" name="Google Shape;1806;p11"/>
          <p:cNvGrpSpPr/>
          <p:nvPr/>
        </p:nvGrpSpPr>
        <p:grpSpPr>
          <a:xfrm rot="10800000">
            <a:off x="7682451" y="28707"/>
            <a:ext cx="1140783" cy="5086302"/>
            <a:chOff x="5608825" y="238125"/>
            <a:chExt cx="1174975" cy="5238750"/>
          </a:xfrm>
        </p:grpSpPr>
        <p:sp>
          <p:nvSpPr>
            <p:cNvPr id="1807" name="Google Shape;1807;p11"/>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1"/>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1"/>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1"/>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1"/>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1"/>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1"/>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1"/>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1"/>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1"/>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1"/>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1"/>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11"/>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11"/>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1"/>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1"/>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1"/>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11"/>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1"/>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1"/>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1"/>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1"/>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1"/>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11"/>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11"/>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1"/>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11"/>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1"/>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11"/>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11"/>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11"/>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1"/>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1"/>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11"/>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1"/>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11"/>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11"/>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1"/>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1"/>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1"/>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1"/>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1"/>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11"/>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1"/>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11"/>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1"/>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11"/>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11"/>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11"/>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11"/>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7" name="Google Shape;1857;p11"/>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rtl="0">
              <a:buNone/>
              <a:defRPr>
                <a:solidFill>
                  <a:srgbClr val="80BFB7"/>
                </a:solidFill>
              </a:defRPr>
            </a:lvl1pPr>
            <a:lvl2pPr lvl="1" rtl="0">
              <a:buNone/>
              <a:defRPr>
                <a:solidFill>
                  <a:srgbClr val="80BFB7"/>
                </a:solidFill>
              </a:defRPr>
            </a:lvl2pPr>
            <a:lvl3pPr lvl="2" rtl="0">
              <a:buNone/>
              <a:defRPr>
                <a:solidFill>
                  <a:srgbClr val="80BFB7"/>
                </a:solidFill>
              </a:defRPr>
            </a:lvl3pPr>
            <a:lvl4pPr lvl="3" rtl="0">
              <a:buNone/>
              <a:defRPr>
                <a:solidFill>
                  <a:srgbClr val="80BFB7"/>
                </a:solidFill>
              </a:defRPr>
            </a:lvl4pPr>
            <a:lvl5pPr lvl="4" rtl="0">
              <a:buNone/>
              <a:defRPr>
                <a:solidFill>
                  <a:srgbClr val="80BFB7"/>
                </a:solidFill>
              </a:defRPr>
            </a:lvl5pPr>
            <a:lvl6pPr lvl="5" rtl="0">
              <a:buNone/>
              <a:defRPr>
                <a:solidFill>
                  <a:srgbClr val="80BFB7"/>
                </a:solidFill>
              </a:defRPr>
            </a:lvl6pPr>
            <a:lvl7pPr lvl="6" rtl="0">
              <a:buNone/>
              <a:defRPr>
                <a:solidFill>
                  <a:srgbClr val="80BFB7"/>
                </a:solidFill>
              </a:defRPr>
            </a:lvl7pPr>
            <a:lvl8pPr lvl="7" rtl="0">
              <a:buNone/>
              <a:defRPr>
                <a:solidFill>
                  <a:srgbClr val="80BFB7"/>
                </a:solidFill>
              </a:defRPr>
            </a:lvl8pPr>
            <a:lvl9pPr lvl="8" rtl="0">
              <a:buNone/>
              <a:defRPr>
                <a:solidFill>
                  <a:srgbClr val="80BFB7"/>
                </a:solidFill>
              </a:defRPr>
            </a:lvl9pPr>
          </a:lstStyle>
          <a:p>
            <a:pPr indent="0" lvl="0" marL="0" rtl="0" algn="l">
              <a:spcBef>
                <a:spcPts val="0"/>
              </a:spcBef>
              <a:spcAft>
                <a:spcPts val="0"/>
              </a:spcAft>
              <a:buNone/>
            </a:pPr>
            <a:fld id="{00000000-1234-1234-1234-123412341234}" type="slidenum">
              <a:rPr lang="en"/>
              <a:t>‹#›</a:t>
            </a:fld>
            <a:endParaRPr/>
          </a:p>
        </p:txBody>
      </p:sp>
      <p:pic>
        <p:nvPicPr>
          <p:cNvPr id="1858" name="Google Shape;1858;p11"/>
          <p:cNvPicPr preferRelativeResize="0"/>
          <p:nvPr/>
        </p:nvPicPr>
        <p:blipFill>
          <a:blip r:embed="rId2">
            <a:alphaModFix/>
          </a:blip>
          <a:stretch>
            <a:fillRect/>
          </a:stretch>
        </p:blipFill>
        <p:spPr>
          <a:xfrm>
            <a:off x="0" y="0"/>
            <a:ext cx="9143997" cy="5143502"/>
          </a:xfrm>
          <a:prstGeom prst="rect">
            <a:avLst/>
          </a:prstGeom>
          <a:noFill/>
          <a:ln>
            <a:noFill/>
          </a:ln>
        </p:spPr>
      </p:pic>
      <p:pic>
        <p:nvPicPr>
          <p:cNvPr id="1859" name="Google Shape;1859;p11"/>
          <p:cNvPicPr preferRelativeResize="0"/>
          <p:nvPr/>
        </p:nvPicPr>
        <p:blipFill>
          <a:blip r:embed="rId3">
            <a:alphaModFix/>
          </a:blip>
          <a:stretch>
            <a:fillRect/>
          </a:stretch>
        </p:blipFill>
        <p:spPr>
          <a:xfrm>
            <a:off x="62650" y="4477925"/>
            <a:ext cx="616224" cy="616224"/>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background">
  <p:cSld name="BLANK_1_1">
    <p:bg>
      <p:bgPr>
        <a:solidFill>
          <a:srgbClr val="1D1D1B"/>
        </a:solidFill>
      </p:bgPr>
    </p:bg>
    <p:spTree>
      <p:nvGrpSpPr>
        <p:cNvPr id="1860" name="Shape 1860"/>
        <p:cNvGrpSpPr/>
        <p:nvPr/>
      </p:nvGrpSpPr>
      <p:grpSpPr>
        <a:xfrm>
          <a:off x="0" y="0"/>
          <a:ext cx="0" cy="0"/>
          <a:chOff x="0" y="0"/>
          <a:chExt cx="0" cy="0"/>
        </a:xfrm>
      </p:grpSpPr>
      <p:grpSp>
        <p:nvGrpSpPr>
          <p:cNvPr id="1861" name="Google Shape;1861;p12"/>
          <p:cNvGrpSpPr/>
          <p:nvPr/>
        </p:nvGrpSpPr>
        <p:grpSpPr>
          <a:xfrm rot="10800000">
            <a:off x="28739" y="28698"/>
            <a:ext cx="1286904" cy="5086302"/>
            <a:chOff x="6367294" y="28698"/>
            <a:chExt cx="1286904" cy="5086302"/>
          </a:xfrm>
        </p:grpSpPr>
        <p:sp>
          <p:nvSpPr>
            <p:cNvPr id="1862" name="Google Shape;1862;p12"/>
            <p:cNvSpPr/>
            <p:nvPr/>
          </p:nvSpPr>
          <p:spPr>
            <a:xfrm rot="10800000">
              <a:off x="7536331" y="613204"/>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2"/>
            <p:cNvSpPr/>
            <p:nvPr/>
          </p:nvSpPr>
          <p:spPr>
            <a:xfrm rot="10800000">
              <a:off x="7244066" y="2659036"/>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12"/>
            <p:cNvSpPr/>
            <p:nvPr/>
          </p:nvSpPr>
          <p:spPr>
            <a:xfrm rot="10800000">
              <a:off x="7244066" y="174818"/>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12"/>
            <p:cNvSpPr/>
            <p:nvPr/>
          </p:nvSpPr>
          <p:spPr>
            <a:xfrm rot="10800000">
              <a:off x="6659535" y="4266482"/>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12"/>
            <p:cNvSpPr/>
            <p:nvPr/>
          </p:nvSpPr>
          <p:spPr>
            <a:xfrm rot="10800000">
              <a:off x="7536331" y="4704867"/>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12"/>
            <p:cNvSpPr/>
            <p:nvPr/>
          </p:nvSpPr>
          <p:spPr>
            <a:xfrm rot="10800000">
              <a:off x="7536331" y="455874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12"/>
            <p:cNvSpPr/>
            <p:nvPr/>
          </p:nvSpPr>
          <p:spPr>
            <a:xfrm rot="10800000">
              <a:off x="7536331" y="4266482"/>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12"/>
            <p:cNvSpPr/>
            <p:nvPr/>
          </p:nvSpPr>
          <p:spPr>
            <a:xfrm rot="10800000">
              <a:off x="7536331" y="397421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12"/>
            <p:cNvSpPr/>
            <p:nvPr/>
          </p:nvSpPr>
          <p:spPr>
            <a:xfrm rot="10800000">
              <a:off x="7536331" y="3828096"/>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12"/>
            <p:cNvSpPr/>
            <p:nvPr/>
          </p:nvSpPr>
          <p:spPr>
            <a:xfrm rot="10800000">
              <a:off x="7536331" y="3681951"/>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12"/>
            <p:cNvSpPr/>
            <p:nvPr/>
          </p:nvSpPr>
          <p:spPr>
            <a:xfrm rot="10800000">
              <a:off x="7536331" y="3535831"/>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12"/>
            <p:cNvSpPr/>
            <p:nvPr/>
          </p:nvSpPr>
          <p:spPr>
            <a:xfrm rot="10800000">
              <a:off x="7536331" y="3097445"/>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12"/>
            <p:cNvSpPr/>
            <p:nvPr/>
          </p:nvSpPr>
          <p:spPr>
            <a:xfrm rot="10800000">
              <a:off x="7536331" y="2951301"/>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12"/>
            <p:cNvSpPr/>
            <p:nvPr/>
          </p:nvSpPr>
          <p:spPr>
            <a:xfrm rot="10800000">
              <a:off x="7536331" y="2805180"/>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12"/>
            <p:cNvSpPr/>
            <p:nvPr/>
          </p:nvSpPr>
          <p:spPr>
            <a:xfrm rot="10800000">
              <a:off x="7536331" y="2659036"/>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12"/>
            <p:cNvSpPr/>
            <p:nvPr/>
          </p:nvSpPr>
          <p:spPr>
            <a:xfrm rot="10800000">
              <a:off x="7536331" y="2512915"/>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12"/>
            <p:cNvSpPr/>
            <p:nvPr/>
          </p:nvSpPr>
          <p:spPr>
            <a:xfrm rot="10800000">
              <a:off x="7536331" y="2366770"/>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12"/>
            <p:cNvSpPr/>
            <p:nvPr/>
          </p:nvSpPr>
          <p:spPr>
            <a:xfrm rot="10800000">
              <a:off x="7536331" y="2220650"/>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12"/>
            <p:cNvSpPr/>
            <p:nvPr/>
          </p:nvSpPr>
          <p:spPr>
            <a:xfrm rot="10800000">
              <a:off x="7536331" y="2074529"/>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12"/>
            <p:cNvSpPr/>
            <p:nvPr/>
          </p:nvSpPr>
          <p:spPr>
            <a:xfrm rot="10800000">
              <a:off x="7536331" y="1928385"/>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12"/>
            <p:cNvSpPr/>
            <p:nvPr/>
          </p:nvSpPr>
          <p:spPr>
            <a:xfrm rot="10800000">
              <a:off x="7536331" y="1782264"/>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12"/>
            <p:cNvSpPr/>
            <p:nvPr/>
          </p:nvSpPr>
          <p:spPr>
            <a:xfrm rot="10800000">
              <a:off x="7536331" y="1489999"/>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12"/>
            <p:cNvSpPr/>
            <p:nvPr/>
          </p:nvSpPr>
          <p:spPr>
            <a:xfrm rot="10800000">
              <a:off x="7536331" y="1197734"/>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12"/>
            <p:cNvSpPr/>
            <p:nvPr/>
          </p:nvSpPr>
          <p:spPr>
            <a:xfrm rot="10800000">
              <a:off x="7536331" y="1051613"/>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12"/>
            <p:cNvSpPr/>
            <p:nvPr/>
          </p:nvSpPr>
          <p:spPr>
            <a:xfrm rot="10800000">
              <a:off x="7536331" y="905469"/>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12"/>
            <p:cNvSpPr/>
            <p:nvPr/>
          </p:nvSpPr>
          <p:spPr>
            <a:xfrm rot="10800000">
              <a:off x="7536331" y="759348"/>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12"/>
            <p:cNvSpPr/>
            <p:nvPr/>
          </p:nvSpPr>
          <p:spPr>
            <a:xfrm rot="10800000">
              <a:off x="7536331" y="467083"/>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12"/>
            <p:cNvSpPr/>
            <p:nvPr/>
          </p:nvSpPr>
          <p:spPr>
            <a:xfrm rot="10800000">
              <a:off x="7536331" y="320938"/>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12"/>
            <p:cNvSpPr/>
            <p:nvPr/>
          </p:nvSpPr>
          <p:spPr>
            <a:xfrm rot="10800000">
              <a:off x="7536331" y="174818"/>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12"/>
            <p:cNvSpPr/>
            <p:nvPr/>
          </p:nvSpPr>
          <p:spPr>
            <a:xfrm rot="10800000">
              <a:off x="7536331" y="28698"/>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12"/>
            <p:cNvSpPr/>
            <p:nvPr/>
          </p:nvSpPr>
          <p:spPr>
            <a:xfrm rot="10800000">
              <a:off x="7390210" y="4851012"/>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12"/>
            <p:cNvSpPr/>
            <p:nvPr/>
          </p:nvSpPr>
          <p:spPr>
            <a:xfrm rot="10800000">
              <a:off x="7390210" y="4558747"/>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12"/>
            <p:cNvSpPr/>
            <p:nvPr/>
          </p:nvSpPr>
          <p:spPr>
            <a:xfrm rot="10800000">
              <a:off x="7390210" y="4412627"/>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12"/>
            <p:cNvSpPr/>
            <p:nvPr/>
          </p:nvSpPr>
          <p:spPr>
            <a:xfrm rot="10800000">
              <a:off x="7390210" y="4266482"/>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12"/>
            <p:cNvSpPr/>
            <p:nvPr/>
          </p:nvSpPr>
          <p:spPr>
            <a:xfrm rot="10800000">
              <a:off x="7390210" y="4120361"/>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12"/>
            <p:cNvSpPr/>
            <p:nvPr/>
          </p:nvSpPr>
          <p:spPr>
            <a:xfrm rot="10800000">
              <a:off x="7390210" y="3828096"/>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12"/>
            <p:cNvSpPr/>
            <p:nvPr/>
          </p:nvSpPr>
          <p:spPr>
            <a:xfrm rot="10800000">
              <a:off x="7390210" y="3535831"/>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2"/>
            <p:cNvSpPr/>
            <p:nvPr/>
          </p:nvSpPr>
          <p:spPr>
            <a:xfrm rot="10800000">
              <a:off x="7390210" y="3389711"/>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12"/>
            <p:cNvSpPr/>
            <p:nvPr/>
          </p:nvSpPr>
          <p:spPr>
            <a:xfrm rot="10800000">
              <a:off x="7390210" y="3243566"/>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12"/>
            <p:cNvSpPr/>
            <p:nvPr/>
          </p:nvSpPr>
          <p:spPr>
            <a:xfrm rot="10800000">
              <a:off x="7390210" y="2951301"/>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12"/>
            <p:cNvSpPr/>
            <p:nvPr/>
          </p:nvSpPr>
          <p:spPr>
            <a:xfrm rot="10800000">
              <a:off x="7390210" y="2805180"/>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12"/>
            <p:cNvSpPr/>
            <p:nvPr/>
          </p:nvSpPr>
          <p:spPr>
            <a:xfrm rot="10800000">
              <a:off x="7390210" y="2659036"/>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12"/>
            <p:cNvSpPr/>
            <p:nvPr/>
          </p:nvSpPr>
          <p:spPr>
            <a:xfrm rot="10800000">
              <a:off x="7390210" y="2512915"/>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12"/>
            <p:cNvSpPr/>
            <p:nvPr/>
          </p:nvSpPr>
          <p:spPr>
            <a:xfrm rot="10800000">
              <a:off x="7390210" y="2366770"/>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12"/>
            <p:cNvSpPr/>
            <p:nvPr/>
          </p:nvSpPr>
          <p:spPr>
            <a:xfrm rot="10800000">
              <a:off x="7390210" y="2220650"/>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12"/>
            <p:cNvSpPr/>
            <p:nvPr/>
          </p:nvSpPr>
          <p:spPr>
            <a:xfrm rot="10800000">
              <a:off x="7390210" y="2074529"/>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12"/>
            <p:cNvSpPr/>
            <p:nvPr/>
          </p:nvSpPr>
          <p:spPr>
            <a:xfrm rot="10800000">
              <a:off x="7390210" y="1782264"/>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12"/>
            <p:cNvSpPr/>
            <p:nvPr/>
          </p:nvSpPr>
          <p:spPr>
            <a:xfrm rot="10800000">
              <a:off x="7390210" y="1489999"/>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12"/>
            <p:cNvSpPr/>
            <p:nvPr/>
          </p:nvSpPr>
          <p:spPr>
            <a:xfrm rot="10800000">
              <a:off x="7390210" y="1343854"/>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12"/>
            <p:cNvSpPr/>
            <p:nvPr/>
          </p:nvSpPr>
          <p:spPr>
            <a:xfrm rot="10800000">
              <a:off x="7390210" y="1197734"/>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12"/>
            <p:cNvSpPr/>
            <p:nvPr/>
          </p:nvSpPr>
          <p:spPr>
            <a:xfrm rot="10800000">
              <a:off x="7390210" y="105161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12"/>
            <p:cNvSpPr/>
            <p:nvPr/>
          </p:nvSpPr>
          <p:spPr>
            <a:xfrm rot="10800000">
              <a:off x="7390210" y="759348"/>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12"/>
            <p:cNvSpPr/>
            <p:nvPr/>
          </p:nvSpPr>
          <p:spPr>
            <a:xfrm rot="10800000">
              <a:off x="7390210" y="613204"/>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12"/>
            <p:cNvSpPr/>
            <p:nvPr/>
          </p:nvSpPr>
          <p:spPr>
            <a:xfrm rot="10800000">
              <a:off x="7390210" y="320938"/>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12"/>
            <p:cNvSpPr/>
            <p:nvPr/>
          </p:nvSpPr>
          <p:spPr>
            <a:xfrm rot="10800000">
              <a:off x="7390210" y="28698"/>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12"/>
            <p:cNvSpPr/>
            <p:nvPr/>
          </p:nvSpPr>
          <p:spPr>
            <a:xfrm rot="10800000">
              <a:off x="7244066" y="4704867"/>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12"/>
            <p:cNvSpPr/>
            <p:nvPr/>
          </p:nvSpPr>
          <p:spPr>
            <a:xfrm rot="10800000">
              <a:off x="7244066" y="4266482"/>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12"/>
            <p:cNvSpPr/>
            <p:nvPr/>
          </p:nvSpPr>
          <p:spPr>
            <a:xfrm rot="10800000">
              <a:off x="7244066" y="4120361"/>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12"/>
            <p:cNvSpPr/>
            <p:nvPr/>
          </p:nvSpPr>
          <p:spPr>
            <a:xfrm rot="10800000">
              <a:off x="7244066" y="397421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12"/>
            <p:cNvSpPr/>
            <p:nvPr/>
          </p:nvSpPr>
          <p:spPr>
            <a:xfrm rot="10800000">
              <a:off x="7244066" y="3681951"/>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12"/>
            <p:cNvSpPr/>
            <p:nvPr/>
          </p:nvSpPr>
          <p:spPr>
            <a:xfrm rot="10800000">
              <a:off x="7244066" y="3389711"/>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12"/>
            <p:cNvSpPr/>
            <p:nvPr/>
          </p:nvSpPr>
          <p:spPr>
            <a:xfrm rot="10800000">
              <a:off x="7244066" y="3243566"/>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12"/>
            <p:cNvSpPr/>
            <p:nvPr/>
          </p:nvSpPr>
          <p:spPr>
            <a:xfrm rot="10800000">
              <a:off x="7244066" y="3097445"/>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12"/>
            <p:cNvSpPr/>
            <p:nvPr/>
          </p:nvSpPr>
          <p:spPr>
            <a:xfrm rot="10800000">
              <a:off x="7244066" y="2805180"/>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12"/>
            <p:cNvSpPr/>
            <p:nvPr/>
          </p:nvSpPr>
          <p:spPr>
            <a:xfrm rot="10800000">
              <a:off x="7244066" y="2512915"/>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12"/>
            <p:cNvSpPr/>
            <p:nvPr/>
          </p:nvSpPr>
          <p:spPr>
            <a:xfrm rot="10800000">
              <a:off x="7244066" y="2220650"/>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12"/>
            <p:cNvSpPr/>
            <p:nvPr/>
          </p:nvSpPr>
          <p:spPr>
            <a:xfrm rot="10800000">
              <a:off x="7244066" y="1928385"/>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12"/>
            <p:cNvSpPr/>
            <p:nvPr/>
          </p:nvSpPr>
          <p:spPr>
            <a:xfrm rot="10800000">
              <a:off x="7244066" y="1782264"/>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12"/>
            <p:cNvSpPr/>
            <p:nvPr/>
          </p:nvSpPr>
          <p:spPr>
            <a:xfrm rot="10800000">
              <a:off x="7244066" y="1343854"/>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12"/>
            <p:cNvSpPr/>
            <p:nvPr/>
          </p:nvSpPr>
          <p:spPr>
            <a:xfrm rot="10800000">
              <a:off x="7244066" y="1197734"/>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12"/>
            <p:cNvSpPr/>
            <p:nvPr/>
          </p:nvSpPr>
          <p:spPr>
            <a:xfrm rot="10800000">
              <a:off x="7244066" y="1051613"/>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12"/>
            <p:cNvSpPr/>
            <p:nvPr/>
          </p:nvSpPr>
          <p:spPr>
            <a:xfrm rot="10800000">
              <a:off x="7244066" y="905469"/>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12"/>
            <p:cNvSpPr/>
            <p:nvPr/>
          </p:nvSpPr>
          <p:spPr>
            <a:xfrm rot="10800000">
              <a:off x="7244066" y="759348"/>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2"/>
            <p:cNvSpPr/>
            <p:nvPr/>
          </p:nvSpPr>
          <p:spPr>
            <a:xfrm rot="10800000">
              <a:off x="7244066" y="467083"/>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12"/>
            <p:cNvSpPr/>
            <p:nvPr/>
          </p:nvSpPr>
          <p:spPr>
            <a:xfrm rot="10800000">
              <a:off x="7244066" y="320938"/>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12"/>
            <p:cNvSpPr/>
            <p:nvPr/>
          </p:nvSpPr>
          <p:spPr>
            <a:xfrm rot="10800000">
              <a:off x="7097945" y="4997133"/>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12"/>
            <p:cNvSpPr/>
            <p:nvPr/>
          </p:nvSpPr>
          <p:spPr>
            <a:xfrm rot="10800000">
              <a:off x="7097945" y="4558747"/>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12"/>
            <p:cNvSpPr/>
            <p:nvPr/>
          </p:nvSpPr>
          <p:spPr>
            <a:xfrm rot="10800000">
              <a:off x="7097945" y="4266482"/>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12"/>
            <p:cNvSpPr/>
            <p:nvPr/>
          </p:nvSpPr>
          <p:spPr>
            <a:xfrm rot="10800000">
              <a:off x="7097945" y="3828096"/>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12"/>
            <p:cNvSpPr/>
            <p:nvPr/>
          </p:nvSpPr>
          <p:spPr>
            <a:xfrm rot="10800000">
              <a:off x="7097945" y="3681951"/>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12"/>
            <p:cNvSpPr/>
            <p:nvPr/>
          </p:nvSpPr>
          <p:spPr>
            <a:xfrm rot="10800000">
              <a:off x="7097945" y="3097445"/>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12"/>
            <p:cNvSpPr/>
            <p:nvPr/>
          </p:nvSpPr>
          <p:spPr>
            <a:xfrm rot="10800000">
              <a:off x="7097945" y="2951301"/>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12"/>
            <p:cNvSpPr/>
            <p:nvPr/>
          </p:nvSpPr>
          <p:spPr>
            <a:xfrm rot="10800000">
              <a:off x="7097945" y="2659036"/>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12"/>
            <p:cNvSpPr/>
            <p:nvPr/>
          </p:nvSpPr>
          <p:spPr>
            <a:xfrm rot="10800000">
              <a:off x="7097945" y="2512915"/>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12"/>
            <p:cNvSpPr/>
            <p:nvPr/>
          </p:nvSpPr>
          <p:spPr>
            <a:xfrm rot="10800000">
              <a:off x="7097945" y="2366770"/>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12"/>
            <p:cNvSpPr/>
            <p:nvPr/>
          </p:nvSpPr>
          <p:spPr>
            <a:xfrm rot="10800000">
              <a:off x="7097945" y="2220650"/>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12"/>
            <p:cNvSpPr/>
            <p:nvPr/>
          </p:nvSpPr>
          <p:spPr>
            <a:xfrm rot="10800000">
              <a:off x="7097945" y="1782264"/>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12"/>
            <p:cNvSpPr/>
            <p:nvPr/>
          </p:nvSpPr>
          <p:spPr>
            <a:xfrm rot="10800000">
              <a:off x="7097945" y="1636120"/>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12"/>
            <p:cNvSpPr/>
            <p:nvPr/>
          </p:nvSpPr>
          <p:spPr>
            <a:xfrm rot="10800000">
              <a:off x="7097945" y="1489999"/>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12"/>
            <p:cNvSpPr/>
            <p:nvPr/>
          </p:nvSpPr>
          <p:spPr>
            <a:xfrm rot="10800000">
              <a:off x="7097945" y="1197734"/>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12"/>
            <p:cNvSpPr/>
            <p:nvPr/>
          </p:nvSpPr>
          <p:spPr>
            <a:xfrm rot="10800000">
              <a:off x="7097945" y="46708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12"/>
            <p:cNvSpPr/>
            <p:nvPr/>
          </p:nvSpPr>
          <p:spPr>
            <a:xfrm rot="10800000">
              <a:off x="7097945" y="174818"/>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12"/>
            <p:cNvSpPr/>
            <p:nvPr/>
          </p:nvSpPr>
          <p:spPr>
            <a:xfrm rot="10800000">
              <a:off x="7097945" y="28698"/>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12"/>
            <p:cNvSpPr/>
            <p:nvPr/>
          </p:nvSpPr>
          <p:spPr>
            <a:xfrm rot="10800000">
              <a:off x="6951800" y="4851012"/>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12"/>
            <p:cNvSpPr/>
            <p:nvPr/>
          </p:nvSpPr>
          <p:spPr>
            <a:xfrm rot="10800000">
              <a:off x="6951800" y="4704867"/>
              <a:ext cx="117892" cy="117892"/>
            </a:xfrm>
            <a:custGeom>
              <a:rect b="b" l="l" r="r" t="t"/>
              <a:pathLst>
                <a:path extrusionOk="0" h="4857"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12"/>
            <p:cNvSpPr/>
            <p:nvPr/>
          </p:nvSpPr>
          <p:spPr>
            <a:xfrm rot="10800000">
              <a:off x="6951800" y="4266482"/>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12"/>
            <p:cNvSpPr/>
            <p:nvPr/>
          </p:nvSpPr>
          <p:spPr>
            <a:xfrm rot="10800000">
              <a:off x="6951800" y="3974217"/>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12"/>
            <p:cNvSpPr/>
            <p:nvPr/>
          </p:nvSpPr>
          <p:spPr>
            <a:xfrm rot="10800000">
              <a:off x="6951800" y="3681951"/>
              <a:ext cx="117892" cy="117892"/>
            </a:xfrm>
            <a:custGeom>
              <a:rect b="b" l="l" r="r" t="t"/>
              <a:pathLst>
                <a:path extrusionOk="0" h="4857"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12"/>
            <p:cNvSpPr/>
            <p:nvPr/>
          </p:nvSpPr>
          <p:spPr>
            <a:xfrm rot="10800000">
              <a:off x="6951800" y="3243566"/>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12"/>
            <p:cNvSpPr/>
            <p:nvPr/>
          </p:nvSpPr>
          <p:spPr>
            <a:xfrm rot="10800000">
              <a:off x="6951800" y="2951301"/>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12"/>
            <p:cNvSpPr/>
            <p:nvPr/>
          </p:nvSpPr>
          <p:spPr>
            <a:xfrm rot="10800000">
              <a:off x="6951800" y="2512915"/>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12"/>
            <p:cNvSpPr/>
            <p:nvPr/>
          </p:nvSpPr>
          <p:spPr>
            <a:xfrm rot="10800000">
              <a:off x="6951800" y="2220650"/>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12"/>
            <p:cNvSpPr/>
            <p:nvPr/>
          </p:nvSpPr>
          <p:spPr>
            <a:xfrm rot="10800000">
              <a:off x="6951800" y="2074529"/>
              <a:ext cx="117892" cy="117867"/>
            </a:xfrm>
            <a:custGeom>
              <a:rect b="b" l="l" r="r" t="t"/>
              <a:pathLst>
                <a:path extrusionOk="0" h="4856"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12"/>
            <p:cNvSpPr/>
            <p:nvPr/>
          </p:nvSpPr>
          <p:spPr>
            <a:xfrm rot="10800000">
              <a:off x="6951800" y="1782264"/>
              <a:ext cx="117892" cy="117867"/>
            </a:xfrm>
            <a:custGeom>
              <a:rect b="b" l="l" r="r" t="t"/>
              <a:pathLst>
                <a:path extrusionOk="0" h="4856"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12"/>
            <p:cNvSpPr/>
            <p:nvPr/>
          </p:nvSpPr>
          <p:spPr>
            <a:xfrm rot="10800000">
              <a:off x="6951800" y="1636120"/>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12"/>
            <p:cNvSpPr/>
            <p:nvPr/>
          </p:nvSpPr>
          <p:spPr>
            <a:xfrm rot="10800000">
              <a:off x="6951800" y="1489999"/>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12"/>
            <p:cNvSpPr/>
            <p:nvPr/>
          </p:nvSpPr>
          <p:spPr>
            <a:xfrm rot="10800000">
              <a:off x="6951800" y="1197734"/>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12"/>
            <p:cNvSpPr/>
            <p:nvPr/>
          </p:nvSpPr>
          <p:spPr>
            <a:xfrm rot="10800000">
              <a:off x="6951800" y="1051613"/>
              <a:ext cx="117892" cy="117867"/>
            </a:xfrm>
            <a:custGeom>
              <a:rect b="b" l="l" r="r" t="t"/>
              <a:pathLst>
                <a:path extrusionOk="0" h="4856"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12"/>
            <p:cNvSpPr/>
            <p:nvPr/>
          </p:nvSpPr>
          <p:spPr>
            <a:xfrm rot="10800000">
              <a:off x="6951800" y="613204"/>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12"/>
            <p:cNvSpPr/>
            <p:nvPr/>
          </p:nvSpPr>
          <p:spPr>
            <a:xfrm rot="10800000">
              <a:off x="6951800" y="320938"/>
              <a:ext cx="117892" cy="117892"/>
            </a:xfrm>
            <a:custGeom>
              <a:rect b="b" l="l" r="r" t="t"/>
              <a:pathLst>
                <a:path extrusionOk="0" h="4857"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12"/>
            <p:cNvSpPr/>
            <p:nvPr/>
          </p:nvSpPr>
          <p:spPr>
            <a:xfrm rot="10800000">
              <a:off x="6951800" y="174818"/>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12"/>
            <p:cNvSpPr/>
            <p:nvPr/>
          </p:nvSpPr>
          <p:spPr>
            <a:xfrm rot="10800000">
              <a:off x="6805680" y="4997133"/>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12"/>
            <p:cNvSpPr/>
            <p:nvPr/>
          </p:nvSpPr>
          <p:spPr>
            <a:xfrm rot="10800000">
              <a:off x="6805680" y="4558747"/>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12"/>
            <p:cNvSpPr/>
            <p:nvPr/>
          </p:nvSpPr>
          <p:spPr>
            <a:xfrm rot="10800000">
              <a:off x="6805680" y="4120361"/>
              <a:ext cx="117867" cy="117867"/>
            </a:xfrm>
            <a:custGeom>
              <a:rect b="b" l="l" r="r" t="t"/>
              <a:pathLst>
                <a:path extrusionOk="0" h="4856" w="4856">
                  <a:moveTo>
                    <a:pt x="0" y="1"/>
                  </a:moveTo>
                  <a:lnTo>
                    <a:pt x="0"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2"/>
            <p:cNvSpPr/>
            <p:nvPr/>
          </p:nvSpPr>
          <p:spPr>
            <a:xfrm rot="10800000">
              <a:off x="6805680" y="3535831"/>
              <a:ext cx="117867" cy="117867"/>
            </a:xfrm>
            <a:custGeom>
              <a:rect b="b" l="l" r="r" t="t"/>
              <a:pathLst>
                <a:path extrusionOk="0" h="4856" w="4856">
                  <a:moveTo>
                    <a:pt x="0" y="0"/>
                  </a:moveTo>
                  <a:lnTo>
                    <a:pt x="0"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2"/>
            <p:cNvSpPr/>
            <p:nvPr/>
          </p:nvSpPr>
          <p:spPr>
            <a:xfrm rot="10800000">
              <a:off x="6805680" y="2951301"/>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12"/>
            <p:cNvSpPr/>
            <p:nvPr/>
          </p:nvSpPr>
          <p:spPr>
            <a:xfrm rot="10800000">
              <a:off x="6805680" y="2220650"/>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12"/>
            <p:cNvSpPr/>
            <p:nvPr/>
          </p:nvSpPr>
          <p:spPr>
            <a:xfrm rot="10800000">
              <a:off x="6805680" y="1051613"/>
              <a:ext cx="117867" cy="117867"/>
            </a:xfrm>
            <a:custGeom>
              <a:rect b="b" l="l" r="r" t="t"/>
              <a:pathLst>
                <a:path extrusionOk="0" h="4856" w="4856">
                  <a:moveTo>
                    <a:pt x="0" y="1"/>
                  </a:moveTo>
                  <a:lnTo>
                    <a:pt x="0"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12"/>
            <p:cNvSpPr/>
            <p:nvPr/>
          </p:nvSpPr>
          <p:spPr>
            <a:xfrm rot="10800000">
              <a:off x="6805680" y="905469"/>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2"/>
            <p:cNvSpPr/>
            <p:nvPr/>
          </p:nvSpPr>
          <p:spPr>
            <a:xfrm rot="10800000">
              <a:off x="6805680" y="28698"/>
              <a:ext cx="117867" cy="117867"/>
            </a:xfrm>
            <a:custGeom>
              <a:rect b="b" l="l" r="r" t="t"/>
              <a:pathLst>
                <a:path extrusionOk="0" h="4856" w="4856">
                  <a:moveTo>
                    <a:pt x="0" y="1"/>
                  </a:moveTo>
                  <a:lnTo>
                    <a:pt x="0"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2"/>
            <p:cNvSpPr/>
            <p:nvPr/>
          </p:nvSpPr>
          <p:spPr>
            <a:xfrm rot="10800000">
              <a:off x="6659535" y="4851012"/>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2"/>
            <p:cNvSpPr/>
            <p:nvPr/>
          </p:nvSpPr>
          <p:spPr>
            <a:xfrm rot="10800000">
              <a:off x="6659535" y="3974217"/>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2"/>
            <p:cNvSpPr/>
            <p:nvPr/>
          </p:nvSpPr>
          <p:spPr>
            <a:xfrm rot="10800000">
              <a:off x="6659535" y="3243566"/>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2"/>
            <p:cNvSpPr/>
            <p:nvPr/>
          </p:nvSpPr>
          <p:spPr>
            <a:xfrm rot="10800000">
              <a:off x="6659535" y="2512915"/>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2"/>
            <p:cNvSpPr/>
            <p:nvPr/>
          </p:nvSpPr>
          <p:spPr>
            <a:xfrm rot="10800000">
              <a:off x="6659535" y="1636120"/>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2"/>
            <p:cNvSpPr/>
            <p:nvPr/>
          </p:nvSpPr>
          <p:spPr>
            <a:xfrm rot="10800000">
              <a:off x="6659535" y="905469"/>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2"/>
            <p:cNvSpPr/>
            <p:nvPr/>
          </p:nvSpPr>
          <p:spPr>
            <a:xfrm rot="10800000">
              <a:off x="6659535" y="759348"/>
              <a:ext cx="117892" cy="117867"/>
            </a:xfrm>
            <a:custGeom>
              <a:rect b="b" l="l" r="r" t="t"/>
              <a:pathLst>
                <a:path extrusionOk="0" h="4856"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12"/>
            <p:cNvSpPr/>
            <p:nvPr/>
          </p:nvSpPr>
          <p:spPr>
            <a:xfrm rot="10800000">
              <a:off x="6659535" y="174818"/>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12"/>
            <p:cNvSpPr/>
            <p:nvPr/>
          </p:nvSpPr>
          <p:spPr>
            <a:xfrm rot="10800000">
              <a:off x="6513415" y="4997133"/>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12"/>
            <p:cNvSpPr/>
            <p:nvPr/>
          </p:nvSpPr>
          <p:spPr>
            <a:xfrm rot="10800000">
              <a:off x="6513415" y="397421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2"/>
            <p:cNvSpPr/>
            <p:nvPr/>
          </p:nvSpPr>
          <p:spPr>
            <a:xfrm rot="10800000">
              <a:off x="6513415" y="2074529"/>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12"/>
            <p:cNvSpPr/>
            <p:nvPr/>
          </p:nvSpPr>
          <p:spPr>
            <a:xfrm rot="10800000">
              <a:off x="6513415" y="1489999"/>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12"/>
            <p:cNvSpPr/>
            <p:nvPr/>
          </p:nvSpPr>
          <p:spPr>
            <a:xfrm rot="10800000">
              <a:off x="6513415" y="905469"/>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2"/>
            <p:cNvSpPr/>
            <p:nvPr/>
          </p:nvSpPr>
          <p:spPr>
            <a:xfrm rot="10800000">
              <a:off x="6513415" y="174818"/>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2"/>
            <p:cNvSpPr/>
            <p:nvPr/>
          </p:nvSpPr>
          <p:spPr>
            <a:xfrm rot="10800000">
              <a:off x="6367294" y="4558747"/>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2"/>
            <p:cNvSpPr/>
            <p:nvPr/>
          </p:nvSpPr>
          <p:spPr>
            <a:xfrm rot="10800000">
              <a:off x="6367294" y="3681951"/>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2"/>
            <p:cNvSpPr/>
            <p:nvPr/>
          </p:nvSpPr>
          <p:spPr>
            <a:xfrm rot="10800000">
              <a:off x="6367294" y="2659036"/>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2"/>
            <p:cNvSpPr/>
            <p:nvPr/>
          </p:nvSpPr>
          <p:spPr>
            <a:xfrm rot="10800000">
              <a:off x="7536331" y="4997133"/>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12"/>
            <p:cNvSpPr/>
            <p:nvPr/>
          </p:nvSpPr>
          <p:spPr>
            <a:xfrm rot="10800000">
              <a:off x="7536331" y="4851012"/>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12"/>
            <p:cNvSpPr/>
            <p:nvPr/>
          </p:nvSpPr>
          <p:spPr>
            <a:xfrm rot="10800000">
              <a:off x="7536331" y="4412627"/>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12"/>
            <p:cNvSpPr/>
            <p:nvPr/>
          </p:nvSpPr>
          <p:spPr>
            <a:xfrm rot="10800000">
              <a:off x="7536331" y="4120361"/>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12"/>
            <p:cNvSpPr/>
            <p:nvPr/>
          </p:nvSpPr>
          <p:spPr>
            <a:xfrm rot="10800000">
              <a:off x="7536331" y="3389711"/>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2"/>
            <p:cNvSpPr/>
            <p:nvPr/>
          </p:nvSpPr>
          <p:spPr>
            <a:xfrm rot="10800000">
              <a:off x="7536331" y="3243566"/>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2"/>
            <p:cNvSpPr/>
            <p:nvPr/>
          </p:nvSpPr>
          <p:spPr>
            <a:xfrm rot="10800000">
              <a:off x="7536331" y="1636120"/>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2"/>
            <p:cNvSpPr/>
            <p:nvPr/>
          </p:nvSpPr>
          <p:spPr>
            <a:xfrm rot="10800000">
              <a:off x="7536331" y="1343854"/>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12"/>
            <p:cNvSpPr/>
            <p:nvPr/>
          </p:nvSpPr>
          <p:spPr>
            <a:xfrm rot="10800000">
              <a:off x="7390210" y="4997133"/>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12"/>
            <p:cNvSpPr/>
            <p:nvPr/>
          </p:nvSpPr>
          <p:spPr>
            <a:xfrm rot="10800000">
              <a:off x="7390210" y="3974217"/>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2"/>
            <p:cNvSpPr/>
            <p:nvPr/>
          </p:nvSpPr>
          <p:spPr>
            <a:xfrm rot="10800000">
              <a:off x="7390210" y="3097445"/>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2"/>
            <p:cNvSpPr/>
            <p:nvPr/>
          </p:nvSpPr>
          <p:spPr>
            <a:xfrm rot="10800000">
              <a:off x="7390210" y="1636120"/>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2"/>
            <p:cNvSpPr/>
            <p:nvPr/>
          </p:nvSpPr>
          <p:spPr>
            <a:xfrm rot="10800000">
              <a:off x="7390210" y="46708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12"/>
            <p:cNvSpPr/>
            <p:nvPr/>
          </p:nvSpPr>
          <p:spPr>
            <a:xfrm rot="10800000">
              <a:off x="7244066" y="4997133"/>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12"/>
            <p:cNvSpPr/>
            <p:nvPr/>
          </p:nvSpPr>
          <p:spPr>
            <a:xfrm rot="10800000">
              <a:off x="7244066" y="455874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12"/>
            <p:cNvSpPr/>
            <p:nvPr/>
          </p:nvSpPr>
          <p:spPr>
            <a:xfrm rot="10800000">
              <a:off x="7244066" y="2951301"/>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2"/>
            <p:cNvSpPr/>
            <p:nvPr/>
          </p:nvSpPr>
          <p:spPr>
            <a:xfrm rot="10800000">
              <a:off x="7244066" y="2074529"/>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2"/>
            <p:cNvSpPr/>
            <p:nvPr/>
          </p:nvSpPr>
          <p:spPr>
            <a:xfrm rot="10800000">
              <a:off x="7244066" y="1636120"/>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2"/>
            <p:cNvSpPr/>
            <p:nvPr/>
          </p:nvSpPr>
          <p:spPr>
            <a:xfrm rot="10800000">
              <a:off x="7097945" y="105161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12"/>
            <p:cNvSpPr/>
            <p:nvPr/>
          </p:nvSpPr>
          <p:spPr>
            <a:xfrm rot="10800000">
              <a:off x="6951800" y="3828096"/>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12"/>
            <p:cNvSpPr/>
            <p:nvPr/>
          </p:nvSpPr>
          <p:spPr>
            <a:xfrm rot="10800000">
              <a:off x="6951800" y="2659036"/>
              <a:ext cx="117892" cy="117892"/>
            </a:xfrm>
            <a:custGeom>
              <a:rect b="b" l="l" r="r" t="t"/>
              <a:pathLst>
                <a:path extrusionOk="0" h="4857"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12"/>
            <p:cNvSpPr/>
            <p:nvPr/>
          </p:nvSpPr>
          <p:spPr>
            <a:xfrm rot="10800000">
              <a:off x="6805680" y="320938"/>
              <a:ext cx="117867" cy="117892"/>
            </a:xfrm>
            <a:custGeom>
              <a:rect b="b" l="l" r="r" t="t"/>
              <a:pathLst>
                <a:path extrusionOk="0" h="4857" w="4856">
                  <a:moveTo>
                    <a:pt x="0" y="1"/>
                  </a:moveTo>
                  <a:lnTo>
                    <a:pt x="0"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12"/>
            <p:cNvSpPr/>
            <p:nvPr/>
          </p:nvSpPr>
          <p:spPr>
            <a:xfrm rot="10800000">
              <a:off x="6513415" y="2805180"/>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12"/>
            <p:cNvSpPr/>
            <p:nvPr/>
          </p:nvSpPr>
          <p:spPr>
            <a:xfrm rot="10800000">
              <a:off x="6367294" y="46708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3" name="Google Shape;2023;p12"/>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grpSp>
        <p:nvGrpSpPr>
          <p:cNvPr id="2024" name="Google Shape;2024;p12"/>
          <p:cNvGrpSpPr/>
          <p:nvPr/>
        </p:nvGrpSpPr>
        <p:grpSpPr>
          <a:xfrm>
            <a:off x="7828607" y="28698"/>
            <a:ext cx="1286904" cy="5086302"/>
            <a:chOff x="6367294" y="28698"/>
            <a:chExt cx="1286904" cy="5086302"/>
          </a:xfrm>
        </p:grpSpPr>
        <p:sp>
          <p:nvSpPr>
            <p:cNvPr id="2025" name="Google Shape;2025;p12"/>
            <p:cNvSpPr/>
            <p:nvPr/>
          </p:nvSpPr>
          <p:spPr>
            <a:xfrm rot="10800000">
              <a:off x="7536331" y="613204"/>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12"/>
            <p:cNvSpPr/>
            <p:nvPr/>
          </p:nvSpPr>
          <p:spPr>
            <a:xfrm rot="10800000">
              <a:off x="7244066" y="2659036"/>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12"/>
            <p:cNvSpPr/>
            <p:nvPr/>
          </p:nvSpPr>
          <p:spPr>
            <a:xfrm rot="10800000">
              <a:off x="7244066" y="174818"/>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12"/>
            <p:cNvSpPr/>
            <p:nvPr/>
          </p:nvSpPr>
          <p:spPr>
            <a:xfrm rot="10800000">
              <a:off x="6659535" y="4266482"/>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2"/>
            <p:cNvSpPr/>
            <p:nvPr/>
          </p:nvSpPr>
          <p:spPr>
            <a:xfrm rot="10800000">
              <a:off x="7536331" y="4704867"/>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12"/>
            <p:cNvSpPr/>
            <p:nvPr/>
          </p:nvSpPr>
          <p:spPr>
            <a:xfrm rot="10800000">
              <a:off x="7536331" y="455874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12"/>
            <p:cNvSpPr/>
            <p:nvPr/>
          </p:nvSpPr>
          <p:spPr>
            <a:xfrm rot="10800000">
              <a:off x="7536331" y="4266482"/>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12"/>
            <p:cNvSpPr/>
            <p:nvPr/>
          </p:nvSpPr>
          <p:spPr>
            <a:xfrm rot="10800000">
              <a:off x="7536331" y="397421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12"/>
            <p:cNvSpPr/>
            <p:nvPr/>
          </p:nvSpPr>
          <p:spPr>
            <a:xfrm rot="10800000">
              <a:off x="7536331" y="3828096"/>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12"/>
            <p:cNvSpPr/>
            <p:nvPr/>
          </p:nvSpPr>
          <p:spPr>
            <a:xfrm rot="10800000">
              <a:off x="7536331" y="3681951"/>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2"/>
            <p:cNvSpPr/>
            <p:nvPr/>
          </p:nvSpPr>
          <p:spPr>
            <a:xfrm rot="10800000">
              <a:off x="7536331" y="3535831"/>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12"/>
            <p:cNvSpPr/>
            <p:nvPr/>
          </p:nvSpPr>
          <p:spPr>
            <a:xfrm rot="10800000">
              <a:off x="7536331" y="3097445"/>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12"/>
            <p:cNvSpPr/>
            <p:nvPr/>
          </p:nvSpPr>
          <p:spPr>
            <a:xfrm rot="10800000">
              <a:off x="7536331" y="2951301"/>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12"/>
            <p:cNvSpPr/>
            <p:nvPr/>
          </p:nvSpPr>
          <p:spPr>
            <a:xfrm rot="10800000">
              <a:off x="7536331" y="2805180"/>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2"/>
            <p:cNvSpPr/>
            <p:nvPr/>
          </p:nvSpPr>
          <p:spPr>
            <a:xfrm rot="10800000">
              <a:off x="7536331" y="2659036"/>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2"/>
            <p:cNvSpPr/>
            <p:nvPr/>
          </p:nvSpPr>
          <p:spPr>
            <a:xfrm rot="10800000">
              <a:off x="7536331" y="2512915"/>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2"/>
            <p:cNvSpPr/>
            <p:nvPr/>
          </p:nvSpPr>
          <p:spPr>
            <a:xfrm rot="10800000">
              <a:off x="7536331" y="2366770"/>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2"/>
            <p:cNvSpPr/>
            <p:nvPr/>
          </p:nvSpPr>
          <p:spPr>
            <a:xfrm rot="10800000">
              <a:off x="7536331" y="2220650"/>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2"/>
            <p:cNvSpPr/>
            <p:nvPr/>
          </p:nvSpPr>
          <p:spPr>
            <a:xfrm rot="10800000">
              <a:off x="7536331" y="2074529"/>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12"/>
            <p:cNvSpPr/>
            <p:nvPr/>
          </p:nvSpPr>
          <p:spPr>
            <a:xfrm rot="10800000">
              <a:off x="7536331" y="1928385"/>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12"/>
            <p:cNvSpPr/>
            <p:nvPr/>
          </p:nvSpPr>
          <p:spPr>
            <a:xfrm rot="10800000">
              <a:off x="7536331" y="1782264"/>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12"/>
            <p:cNvSpPr/>
            <p:nvPr/>
          </p:nvSpPr>
          <p:spPr>
            <a:xfrm rot="10800000">
              <a:off x="7536331" y="1489999"/>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2"/>
            <p:cNvSpPr/>
            <p:nvPr/>
          </p:nvSpPr>
          <p:spPr>
            <a:xfrm rot="10800000">
              <a:off x="7536331" y="1197734"/>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12"/>
            <p:cNvSpPr/>
            <p:nvPr/>
          </p:nvSpPr>
          <p:spPr>
            <a:xfrm rot="10800000">
              <a:off x="7536331" y="1051613"/>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12"/>
            <p:cNvSpPr/>
            <p:nvPr/>
          </p:nvSpPr>
          <p:spPr>
            <a:xfrm rot="10800000">
              <a:off x="7536331" y="905469"/>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12"/>
            <p:cNvSpPr/>
            <p:nvPr/>
          </p:nvSpPr>
          <p:spPr>
            <a:xfrm rot="10800000">
              <a:off x="7536331" y="759348"/>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12"/>
            <p:cNvSpPr/>
            <p:nvPr/>
          </p:nvSpPr>
          <p:spPr>
            <a:xfrm rot="10800000">
              <a:off x="7536331" y="467083"/>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12"/>
            <p:cNvSpPr/>
            <p:nvPr/>
          </p:nvSpPr>
          <p:spPr>
            <a:xfrm rot="10800000">
              <a:off x="7536331" y="320938"/>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2"/>
            <p:cNvSpPr/>
            <p:nvPr/>
          </p:nvSpPr>
          <p:spPr>
            <a:xfrm rot="10800000">
              <a:off x="7536331" y="174818"/>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2"/>
            <p:cNvSpPr/>
            <p:nvPr/>
          </p:nvSpPr>
          <p:spPr>
            <a:xfrm rot="10800000">
              <a:off x="7536331" y="28698"/>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12"/>
            <p:cNvSpPr/>
            <p:nvPr/>
          </p:nvSpPr>
          <p:spPr>
            <a:xfrm rot="10800000">
              <a:off x="7390210" y="4851012"/>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12"/>
            <p:cNvSpPr/>
            <p:nvPr/>
          </p:nvSpPr>
          <p:spPr>
            <a:xfrm rot="10800000">
              <a:off x="7390210" y="4558747"/>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2"/>
            <p:cNvSpPr/>
            <p:nvPr/>
          </p:nvSpPr>
          <p:spPr>
            <a:xfrm rot="10800000">
              <a:off x="7390210" y="4412627"/>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12"/>
            <p:cNvSpPr/>
            <p:nvPr/>
          </p:nvSpPr>
          <p:spPr>
            <a:xfrm rot="10800000">
              <a:off x="7390210" y="4266482"/>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12"/>
            <p:cNvSpPr/>
            <p:nvPr/>
          </p:nvSpPr>
          <p:spPr>
            <a:xfrm rot="10800000">
              <a:off x="7390210" y="4120361"/>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2"/>
            <p:cNvSpPr/>
            <p:nvPr/>
          </p:nvSpPr>
          <p:spPr>
            <a:xfrm rot="10800000">
              <a:off x="7390210" y="3828096"/>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2"/>
            <p:cNvSpPr/>
            <p:nvPr/>
          </p:nvSpPr>
          <p:spPr>
            <a:xfrm rot="10800000">
              <a:off x="7390210" y="3535831"/>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12"/>
            <p:cNvSpPr/>
            <p:nvPr/>
          </p:nvSpPr>
          <p:spPr>
            <a:xfrm rot="10800000">
              <a:off x="7390210" y="3389711"/>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2"/>
            <p:cNvSpPr/>
            <p:nvPr/>
          </p:nvSpPr>
          <p:spPr>
            <a:xfrm rot="10800000">
              <a:off x="7390210" y="3243566"/>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12"/>
            <p:cNvSpPr/>
            <p:nvPr/>
          </p:nvSpPr>
          <p:spPr>
            <a:xfrm rot="10800000">
              <a:off x="7390210" y="2951301"/>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12"/>
            <p:cNvSpPr/>
            <p:nvPr/>
          </p:nvSpPr>
          <p:spPr>
            <a:xfrm rot="10800000">
              <a:off x="7390210" y="2805180"/>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2"/>
            <p:cNvSpPr/>
            <p:nvPr/>
          </p:nvSpPr>
          <p:spPr>
            <a:xfrm rot="10800000">
              <a:off x="7390210" y="2659036"/>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12"/>
            <p:cNvSpPr/>
            <p:nvPr/>
          </p:nvSpPr>
          <p:spPr>
            <a:xfrm rot="10800000">
              <a:off x="7390210" y="2512915"/>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12"/>
            <p:cNvSpPr/>
            <p:nvPr/>
          </p:nvSpPr>
          <p:spPr>
            <a:xfrm rot="10800000">
              <a:off x="7390210" y="2366770"/>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12"/>
            <p:cNvSpPr/>
            <p:nvPr/>
          </p:nvSpPr>
          <p:spPr>
            <a:xfrm rot="10800000">
              <a:off x="7390210" y="2220650"/>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2"/>
            <p:cNvSpPr/>
            <p:nvPr/>
          </p:nvSpPr>
          <p:spPr>
            <a:xfrm rot="10800000">
              <a:off x="7390210" y="2074529"/>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12"/>
            <p:cNvSpPr/>
            <p:nvPr/>
          </p:nvSpPr>
          <p:spPr>
            <a:xfrm rot="10800000">
              <a:off x="7390210" y="1782264"/>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2"/>
            <p:cNvSpPr/>
            <p:nvPr/>
          </p:nvSpPr>
          <p:spPr>
            <a:xfrm rot="10800000">
              <a:off x="7390210" y="1489999"/>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2"/>
            <p:cNvSpPr/>
            <p:nvPr/>
          </p:nvSpPr>
          <p:spPr>
            <a:xfrm rot="10800000">
              <a:off x="7390210" y="1343854"/>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2"/>
            <p:cNvSpPr/>
            <p:nvPr/>
          </p:nvSpPr>
          <p:spPr>
            <a:xfrm rot="10800000">
              <a:off x="7390210" y="1197734"/>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2"/>
            <p:cNvSpPr/>
            <p:nvPr/>
          </p:nvSpPr>
          <p:spPr>
            <a:xfrm rot="10800000">
              <a:off x="7390210" y="105161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12"/>
            <p:cNvSpPr/>
            <p:nvPr/>
          </p:nvSpPr>
          <p:spPr>
            <a:xfrm rot="10800000">
              <a:off x="7390210" y="759348"/>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12"/>
            <p:cNvSpPr/>
            <p:nvPr/>
          </p:nvSpPr>
          <p:spPr>
            <a:xfrm rot="10800000">
              <a:off x="7390210" y="613204"/>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2"/>
            <p:cNvSpPr/>
            <p:nvPr/>
          </p:nvSpPr>
          <p:spPr>
            <a:xfrm rot="10800000">
              <a:off x="7390210" y="320938"/>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12"/>
            <p:cNvSpPr/>
            <p:nvPr/>
          </p:nvSpPr>
          <p:spPr>
            <a:xfrm rot="10800000">
              <a:off x="7390210" y="28698"/>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12"/>
            <p:cNvSpPr/>
            <p:nvPr/>
          </p:nvSpPr>
          <p:spPr>
            <a:xfrm rot="10800000">
              <a:off x="7244066" y="4704867"/>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12"/>
            <p:cNvSpPr/>
            <p:nvPr/>
          </p:nvSpPr>
          <p:spPr>
            <a:xfrm rot="10800000">
              <a:off x="7244066" y="4266482"/>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2"/>
            <p:cNvSpPr/>
            <p:nvPr/>
          </p:nvSpPr>
          <p:spPr>
            <a:xfrm rot="10800000">
              <a:off x="7244066" y="4120361"/>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12"/>
            <p:cNvSpPr/>
            <p:nvPr/>
          </p:nvSpPr>
          <p:spPr>
            <a:xfrm rot="10800000">
              <a:off x="7244066" y="397421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12"/>
            <p:cNvSpPr/>
            <p:nvPr/>
          </p:nvSpPr>
          <p:spPr>
            <a:xfrm rot="10800000">
              <a:off x="7244066" y="3681951"/>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12"/>
            <p:cNvSpPr/>
            <p:nvPr/>
          </p:nvSpPr>
          <p:spPr>
            <a:xfrm rot="10800000">
              <a:off x="7244066" y="3389711"/>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12"/>
            <p:cNvSpPr/>
            <p:nvPr/>
          </p:nvSpPr>
          <p:spPr>
            <a:xfrm rot="10800000">
              <a:off x="7244066" y="3243566"/>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12"/>
            <p:cNvSpPr/>
            <p:nvPr/>
          </p:nvSpPr>
          <p:spPr>
            <a:xfrm rot="10800000">
              <a:off x="7244066" y="3097445"/>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12"/>
            <p:cNvSpPr/>
            <p:nvPr/>
          </p:nvSpPr>
          <p:spPr>
            <a:xfrm rot="10800000">
              <a:off x="7244066" y="2805180"/>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12"/>
            <p:cNvSpPr/>
            <p:nvPr/>
          </p:nvSpPr>
          <p:spPr>
            <a:xfrm rot="10800000">
              <a:off x="7244066" y="2512915"/>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12"/>
            <p:cNvSpPr/>
            <p:nvPr/>
          </p:nvSpPr>
          <p:spPr>
            <a:xfrm rot="10800000">
              <a:off x="7244066" y="2220650"/>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12"/>
            <p:cNvSpPr/>
            <p:nvPr/>
          </p:nvSpPr>
          <p:spPr>
            <a:xfrm rot="10800000">
              <a:off x="7244066" y="1928385"/>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2"/>
            <p:cNvSpPr/>
            <p:nvPr/>
          </p:nvSpPr>
          <p:spPr>
            <a:xfrm rot="10800000">
              <a:off x="7244066" y="1782264"/>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2"/>
            <p:cNvSpPr/>
            <p:nvPr/>
          </p:nvSpPr>
          <p:spPr>
            <a:xfrm rot="10800000">
              <a:off x="7244066" y="1343854"/>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12"/>
            <p:cNvSpPr/>
            <p:nvPr/>
          </p:nvSpPr>
          <p:spPr>
            <a:xfrm rot="10800000">
              <a:off x="7244066" y="1197734"/>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12"/>
            <p:cNvSpPr/>
            <p:nvPr/>
          </p:nvSpPr>
          <p:spPr>
            <a:xfrm rot="10800000">
              <a:off x="7244066" y="1051613"/>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2"/>
            <p:cNvSpPr/>
            <p:nvPr/>
          </p:nvSpPr>
          <p:spPr>
            <a:xfrm rot="10800000">
              <a:off x="7244066" y="905469"/>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2"/>
            <p:cNvSpPr/>
            <p:nvPr/>
          </p:nvSpPr>
          <p:spPr>
            <a:xfrm rot="10800000">
              <a:off x="7244066" y="759348"/>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12"/>
            <p:cNvSpPr/>
            <p:nvPr/>
          </p:nvSpPr>
          <p:spPr>
            <a:xfrm rot="10800000">
              <a:off x="7244066" y="467083"/>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2"/>
            <p:cNvSpPr/>
            <p:nvPr/>
          </p:nvSpPr>
          <p:spPr>
            <a:xfrm rot="10800000">
              <a:off x="7244066" y="320938"/>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2"/>
            <p:cNvSpPr/>
            <p:nvPr/>
          </p:nvSpPr>
          <p:spPr>
            <a:xfrm rot="10800000">
              <a:off x="7097945" y="4997133"/>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2"/>
            <p:cNvSpPr/>
            <p:nvPr/>
          </p:nvSpPr>
          <p:spPr>
            <a:xfrm rot="10800000">
              <a:off x="7097945" y="4558747"/>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2"/>
            <p:cNvSpPr/>
            <p:nvPr/>
          </p:nvSpPr>
          <p:spPr>
            <a:xfrm rot="10800000">
              <a:off x="7097945" y="4266482"/>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2"/>
            <p:cNvSpPr/>
            <p:nvPr/>
          </p:nvSpPr>
          <p:spPr>
            <a:xfrm rot="10800000">
              <a:off x="7097945" y="3828096"/>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2"/>
            <p:cNvSpPr/>
            <p:nvPr/>
          </p:nvSpPr>
          <p:spPr>
            <a:xfrm rot="10800000">
              <a:off x="7097945" y="3681951"/>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12"/>
            <p:cNvSpPr/>
            <p:nvPr/>
          </p:nvSpPr>
          <p:spPr>
            <a:xfrm rot="10800000">
              <a:off x="7097945" y="3097445"/>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2"/>
            <p:cNvSpPr/>
            <p:nvPr/>
          </p:nvSpPr>
          <p:spPr>
            <a:xfrm rot="10800000">
              <a:off x="7097945" y="2951301"/>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2"/>
            <p:cNvSpPr/>
            <p:nvPr/>
          </p:nvSpPr>
          <p:spPr>
            <a:xfrm rot="10800000">
              <a:off x="7097945" y="2659036"/>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2"/>
            <p:cNvSpPr/>
            <p:nvPr/>
          </p:nvSpPr>
          <p:spPr>
            <a:xfrm rot="10800000">
              <a:off x="7097945" y="2512915"/>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2"/>
            <p:cNvSpPr/>
            <p:nvPr/>
          </p:nvSpPr>
          <p:spPr>
            <a:xfrm rot="10800000">
              <a:off x="7097945" y="2366770"/>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2"/>
            <p:cNvSpPr/>
            <p:nvPr/>
          </p:nvSpPr>
          <p:spPr>
            <a:xfrm rot="10800000">
              <a:off x="7097945" y="2220650"/>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12"/>
            <p:cNvSpPr/>
            <p:nvPr/>
          </p:nvSpPr>
          <p:spPr>
            <a:xfrm rot="10800000">
              <a:off x="7097945" y="1782264"/>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2"/>
            <p:cNvSpPr/>
            <p:nvPr/>
          </p:nvSpPr>
          <p:spPr>
            <a:xfrm rot="10800000">
              <a:off x="7097945" y="1636120"/>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12"/>
            <p:cNvSpPr/>
            <p:nvPr/>
          </p:nvSpPr>
          <p:spPr>
            <a:xfrm rot="10800000">
              <a:off x="7097945" y="1489999"/>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12"/>
            <p:cNvSpPr/>
            <p:nvPr/>
          </p:nvSpPr>
          <p:spPr>
            <a:xfrm rot="10800000">
              <a:off x="7097945" y="1197734"/>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12"/>
            <p:cNvSpPr/>
            <p:nvPr/>
          </p:nvSpPr>
          <p:spPr>
            <a:xfrm rot="10800000">
              <a:off x="7097945" y="46708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12"/>
            <p:cNvSpPr/>
            <p:nvPr/>
          </p:nvSpPr>
          <p:spPr>
            <a:xfrm rot="10800000">
              <a:off x="7097945" y="174818"/>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12"/>
            <p:cNvSpPr/>
            <p:nvPr/>
          </p:nvSpPr>
          <p:spPr>
            <a:xfrm rot="10800000">
              <a:off x="7097945" y="28698"/>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2"/>
            <p:cNvSpPr/>
            <p:nvPr/>
          </p:nvSpPr>
          <p:spPr>
            <a:xfrm rot="10800000">
              <a:off x="6951800" y="4851012"/>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12"/>
            <p:cNvSpPr/>
            <p:nvPr/>
          </p:nvSpPr>
          <p:spPr>
            <a:xfrm rot="10800000">
              <a:off x="6951800" y="4704867"/>
              <a:ext cx="117892" cy="117892"/>
            </a:xfrm>
            <a:custGeom>
              <a:rect b="b" l="l" r="r" t="t"/>
              <a:pathLst>
                <a:path extrusionOk="0" h="4857"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2"/>
            <p:cNvSpPr/>
            <p:nvPr/>
          </p:nvSpPr>
          <p:spPr>
            <a:xfrm rot="10800000">
              <a:off x="6951800" y="4266482"/>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12"/>
            <p:cNvSpPr/>
            <p:nvPr/>
          </p:nvSpPr>
          <p:spPr>
            <a:xfrm rot="10800000">
              <a:off x="6951800" y="3974217"/>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2"/>
            <p:cNvSpPr/>
            <p:nvPr/>
          </p:nvSpPr>
          <p:spPr>
            <a:xfrm rot="10800000">
              <a:off x="6951800" y="3681951"/>
              <a:ext cx="117892" cy="117892"/>
            </a:xfrm>
            <a:custGeom>
              <a:rect b="b" l="l" r="r" t="t"/>
              <a:pathLst>
                <a:path extrusionOk="0" h="4857"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2"/>
            <p:cNvSpPr/>
            <p:nvPr/>
          </p:nvSpPr>
          <p:spPr>
            <a:xfrm rot="10800000">
              <a:off x="6951800" y="3243566"/>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2"/>
            <p:cNvSpPr/>
            <p:nvPr/>
          </p:nvSpPr>
          <p:spPr>
            <a:xfrm rot="10800000">
              <a:off x="6951800" y="2951301"/>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2"/>
            <p:cNvSpPr/>
            <p:nvPr/>
          </p:nvSpPr>
          <p:spPr>
            <a:xfrm rot="10800000">
              <a:off x="6951800" y="2512915"/>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2"/>
            <p:cNvSpPr/>
            <p:nvPr/>
          </p:nvSpPr>
          <p:spPr>
            <a:xfrm rot="10800000">
              <a:off x="6951800" y="2220650"/>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2"/>
            <p:cNvSpPr/>
            <p:nvPr/>
          </p:nvSpPr>
          <p:spPr>
            <a:xfrm rot="10800000">
              <a:off x="6951800" y="2074529"/>
              <a:ext cx="117892" cy="117867"/>
            </a:xfrm>
            <a:custGeom>
              <a:rect b="b" l="l" r="r" t="t"/>
              <a:pathLst>
                <a:path extrusionOk="0" h="4856"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12"/>
            <p:cNvSpPr/>
            <p:nvPr/>
          </p:nvSpPr>
          <p:spPr>
            <a:xfrm rot="10800000">
              <a:off x="6951800" y="1782264"/>
              <a:ext cx="117892" cy="117867"/>
            </a:xfrm>
            <a:custGeom>
              <a:rect b="b" l="l" r="r" t="t"/>
              <a:pathLst>
                <a:path extrusionOk="0" h="4856"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2"/>
            <p:cNvSpPr/>
            <p:nvPr/>
          </p:nvSpPr>
          <p:spPr>
            <a:xfrm rot="10800000">
              <a:off x="6951800" y="1636120"/>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2"/>
            <p:cNvSpPr/>
            <p:nvPr/>
          </p:nvSpPr>
          <p:spPr>
            <a:xfrm rot="10800000">
              <a:off x="6951800" y="1489999"/>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2"/>
            <p:cNvSpPr/>
            <p:nvPr/>
          </p:nvSpPr>
          <p:spPr>
            <a:xfrm rot="10800000">
              <a:off x="6951800" y="1197734"/>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2"/>
            <p:cNvSpPr/>
            <p:nvPr/>
          </p:nvSpPr>
          <p:spPr>
            <a:xfrm rot="10800000">
              <a:off x="6951800" y="1051613"/>
              <a:ext cx="117892" cy="117867"/>
            </a:xfrm>
            <a:custGeom>
              <a:rect b="b" l="l" r="r" t="t"/>
              <a:pathLst>
                <a:path extrusionOk="0" h="4856"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2"/>
            <p:cNvSpPr/>
            <p:nvPr/>
          </p:nvSpPr>
          <p:spPr>
            <a:xfrm rot="10800000">
              <a:off x="6951800" y="613204"/>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2"/>
            <p:cNvSpPr/>
            <p:nvPr/>
          </p:nvSpPr>
          <p:spPr>
            <a:xfrm rot="10800000">
              <a:off x="6951800" y="320938"/>
              <a:ext cx="117892" cy="117892"/>
            </a:xfrm>
            <a:custGeom>
              <a:rect b="b" l="l" r="r" t="t"/>
              <a:pathLst>
                <a:path extrusionOk="0" h="4857"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12"/>
            <p:cNvSpPr/>
            <p:nvPr/>
          </p:nvSpPr>
          <p:spPr>
            <a:xfrm rot="10800000">
              <a:off x="6951800" y="174818"/>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2"/>
            <p:cNvSpPr/>
            <p:nvPr/>
          </p:nvSpPr>
          <p:spPr>
            <a:xfrm rot="10800000">
              <a:off x="6805680" y="4997133"/>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2"/>
            <p:cNvSpPr/>
            <p:nvPr/>
          </p:nvSpPr>
          <p:spPr>
            <a:xfrm rot="10800000">
              <a:off x="6805680" y="4558747"/>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2"/>
            <p:cNvSpPr/>
            <p:nvPr/>
          </p:nvSpPr>
          <p:spPr>
            <a:xfrm rot="10800000">
              <a:off x="6805680" y="4120361"/>
              <a:ext cx="117867" cy="117867"/>
            </a:xfrm>
            <a:custGeom>
              <a:rect b="b" l="l" r="r" t="t"/>
              <a:pathLst>
                <a:path extrusionOk="0" h="4856" w="4856">
                  <a:moveTo>
                    <a:pt x="0" y="1"/>
                  </a:moveTo>
                  <a:lnTo>
                    <a:pt x="0"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2"/>
            <p:cNvSpPr/>
            <p:nvPr/>
          </p:nvSpPr>
          <p:spPr>
            <a:xfrm rot="10800000">
              <a:off x="6805680" y="3535831"/>
              <a:ext cx="117867" cy="117867"/>
            </a:xfrm>
            <a:custGeom>
              <a:rect b="b" l="l" r="r" t="t"/>
              <a:pathLst>
                <a:path extrusionOk="0" h="4856" w="4856">
                  <a:moveTo>
                    <a:pt x="0" y="0"/>
                  </a:moveTo>
                  <a:lnTo>
                    <a:pt x="0"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2"/>
            <p:cNvSpPr/>
            <p:nvPr/>
          </p:nvSpPr>
          <p:spPr>
            <a:xfrm rot="10800000">
              <a:off x="6805680" y="2951301"/>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2"/>
            <p:cNvSpPr/>
            <p:nvPr/>
          </p:nvSpPr>
          <p:spPr>
            <a:xfrm rot="10800000">
              <a:off x="6805680" y="2220650"/>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2"/>
            <p:cNvSpPr/>
            <p:nvPr/>
          </p:nvSpPr>
          <p:spPr>
            <a:xfrm rot="10800000">
              <a:off x="6805680" y="1051613"/>
              <a:ext cx="117867" cy="117867"/>
            </a:xfrm>
            <a:custGeom>
              <a:rect b="b" l="l" r="r" t="t"/>
              <a:pathLst>
                <a:path extrusionOk="0" h="4856" w="4856">
                  <a:moveTo>
                    <a:pt x="0" y="1"/>
                  </a:moveTo>
                  <a:lnTo>
                    <a:pt x="0"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2"/>
            <p:cNvSpPr/>
            <p:nvPr/>
          </p:nvSpPr>
          <p:spPr>
            <a:xfrm rot="10800000">
              <a:off x="6805680" y="905469"/>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2"/>
            <p:cNvSpPr/>
            <p:nvPr/>
          </p:nvSpPr>
          <p:spPr>
            <a:xfrm rot="10800000">
              <a:off x="6805680" y="28698"/>
              <a:ext cx="117867" cy="117867"/>
            </a:xfrm>
            <a:custGeom>
              <a:rect b="b" l="l" r="r" t="t"/>
              <a:pathLst>
                <a:path extrusionOk="0" h="4856" w="4856">
                  <a:moveTo>
                    <a:pt x="0" y="1"/>
                  </a:moveTo>
                  <a:lnTo>
                    <a:pt x="0"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2"/>
            <p:cNvSpPr/>
            <p:nvPr/>
          </p:nvSpPr>
          <p:spPr>
            <a:xfrm rot="10800000">
              <a:off x="6659535" y="4851012"/>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2"/>
            <p:cNvSpPr/>
            <p:nvPr/>
          </p:nvSpPr>
          <p:spPr>
            <a:xfrm rot="10800000">
              <a:off x="6659535" y="3974217"/>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2"/>
            <p:cNvSpPr/>
            <p:nvPr/>
          </p:nvSpPr>
          <p:spPr>
            <a:xfrm rot="10800000">
              <a:off x="6659535" y="3243566"/>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2"/>
            <p:cNvSpPr/>
            <p:nvPr/>
          </p:nvSpPr>
          <p:spPr>
            <a:xfrm rot="10800000">
              <a:off x="6659535" y="2512915"/>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2"/>
            <p:cNvSpPr/>
            <p:nvPr/>
          </p:nvSpPr>
          <p:spPr>
            <a:xfrm rot="10800000">
              <a:off x="6659535" y="1636120"/>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2"/>
            <p:cNvSpPr/>
            <p:nvPr/>
          </p:nvSpPr>
          <p:spPr>
            <a:xfrm rot="10800000">
              <a:off x="6659535" y="905469"/>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2"/>
            <p:cNvSpPr/>
            <p:nvPr/>
          </p:nvSpPr>
          <p:spPr>
            <a:xfrm rot="10800000">
              <a:off x="6659535" y="759348"/>
              <a:ext cx="117892" cy="117867"/>
            </a:xfrm>
            <a:custGeom>
              <a:rect b="b" l="l" r="r" t="t"/>
              <a:pathLst>
                <a:path extrusionOk="0" h="4856"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2"/>
            <p:cNvSpPr/>
            <p:nvPr/>
          </p:nvSpPr>
          <p:spPr>
            <a:xfrm rot="10800000">
              <a:off x="6659535" y="174818"/>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12"/>
            <p:cNvSpPr/>
            <p:nvPr/>
          </p:nvSpPr>
          <p:spPr>
            <a:xfrm rot="10800000">
              <a:off x="6513415" y="4997133"/>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12"/>
            <p:cNvSpPr/>
            <p:nvPr/>
          </p:nvSpPr>
          <p:spPr>
            <a:xfrm rot="10800000">
              <a:off x="6513415" y="397421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2"/>
            <p:cNvSpPr/>
            <p:nvPr/>
          </p:nvSpPr>
          <p:spPr>
            <a:xfrm rot="10800000">
              <a:off x="6513415" y="2074529"/>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2"/>
            <p:cNvSpPr/>
            <p:nvPr/>
          </p:nvSpPr>
          <p:spPr>
            <a:xfrm rot="10800000">
              <a:off x="6513415" y="1489999"/>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2"/>
            <p:cNvSpPr/>
            <p:nvPr/>
          </p:nvSpPr>
          <p:spPr>
            <a:xfrm rot="10800000">
              <a:off x="6513415" y="905469"/>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2"/>
            <p:cNvSpPr/>
            <p:nvPr/>
          </p:nvSpPr>
          <p:spPr>
            <a:xfrm rot="10800000">
              <a:off x="6513415" y="174818"/>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12"/>
            <p:cNvSpPr/>
            <p:nvPr/>
          </p:nvSpPr>
          <p:spPr>
            <a:xfrm rot="10800000">
              <a:off x="6367294" y="4558747"/>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2"/>
            <p:cNvSpPr/>
            <p:nvPr/>
          </p:nvSpPr>
          <p:spPr>
            <a:xfrm rot="10800000">
              <a:off x="6367294" y="3681951"/>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2"/>
            <p:cNvSpPr/>
            <p:nvPr/>
          </p:nvSpPr>
          <p:spPr>
            <a:xfrm rot="10800000">
              <a:off x="6367294" y="2659036"/>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2"/>
            <p:cNvSpPr/>
            <p:nvPr/>
          </p:nvSpPr>
          <p:spPr>
            <a:xfrm rot="10800000">
              <a:off x="7536331" y="4997133"/>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2"/>
            <p:cNvSpPr/>
            <p:nvPr/>
          </p:nvSpPr>
          <p:spPr>
            <a:xfrm rot="10800000">
              <a:off x="7536331" y="4851012"/>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2"/>
            <p:cNvSpPr/>
            <p:nvPr/>
          </p:nvSpPr>
          <p:spPr>
            <a:xfrm rot="10800000">
              <a:off x="7536331" y="4412627"/>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2"/>
            <p:cNvSpPr/>
            <p:nvPr/>
          </p:nvSpPr>
          <p:spPr>
            <a:xfrm rot="10800000">
              <a:off x="7536331" y="4120361"/>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2"/>
            <p:cNvSpPr/>
            <p:nvPr/>
          </p:nvSpPr>
          <p:spPr>
            <a:xfrm rot="10800000">
              <a:off x="7536331" y="3389711"/>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2"/>
            <p:cNvSpPr/>
            <p:nvPr/>
          </p:nvSpPr>
          <p:spPr>
            <a:xfrm rot="10800000">
              <a:off x="7536331" y="3243566"/>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2"/>
            <p:cNvSpPr/>
            <p:nvPr/>
          </p:nvSpPr>
          <p:spPr>
            <a:xfrm rot="10800000">
              <a:off x="7536331" y="1636120"/>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2"/>
            <p:cNvSpPr/>
            <p:nvPr/>
          </p:nvSpPr>
          <p:spPr>
            <a:xfrm rot="10800000">
              <a:off x="7536331" y="1343854"/>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2"/>
            <p:cNvSpPr/>
            <p:nvPr/>
          </p:nvSpPr>
          <p:spPr>
            <a:xfrm rot="10800000">
              <a:off x="7390210" y="4997133"/>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12"/>
            <p:cNvSpPr/>
            <p:nvPr/>
          </p:nvSpPr>
          <p:spPr>
            <a:xfrm rot="10800000">
              <a:off x="7390210" y="3974217"/>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12"/>
            <p:cNvSpPr/>
            <p:nvPr/>
          </p:nvSpPr>
          <p:spPr>
            <a:xfrm rot="10800000">
              <a:off x="7390210" y="3097445"/>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2"/>
            <p:cNvSpPr/>
            <p:nvPr/>
          </p:nvSpPr>
          <p:spPr>
            <a:xfrm rot="10800000">
              <a:off x="7390210" y="1636120"/>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2"/>
            <p:cNvSpPr/>
            <p:nvPr/>
          </p:nvSpPr>
          <p:spPr>
            <a:xfrm rot="10800000">
              <a:off x="7390210" y="46708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12"/>
            <p:cNvSpPr/>
            <p:nvPr/>
          </p:nvSpPr>
          <p:spPr>
            <a:xfrm rot="10800000">
              <a:off x="7244066" y="4997133"/>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12"/>
            <p:cNvSpPr/>
            <p:nvPr/>
          </p:nvSpPr>
          <p:spPr>
            <a:xfrm rot="10800000">
              <a:off x="7244066" y="455874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12"/>
            <p:cNvSpPr/>
            <p:nvPr/>
          </p:nvSpPr>
          <p:spPr>
            <a:xfrm rot="10800000">
              <a:off x="7244066" y="2951301"/>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12"/>
            <p:cNvSpPr/>
            <p:nvPr/>
          </p:nvSpPr>
          <p:spPr>
            <a:xfrm rot="10800000">
              <a:off x="7244066" y="2074529"/>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2"/>
            <p:cNvSpPr/>
            <p:nvPr/>
          </p:nvSpPr>
          <p:spPr>
            <a:xfrm rot="10800000">
              <a:off x="7244066" y="1636120"/>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2"/>
            <p:cNvSpPr/>
            <p:nvPr/>
          </p:nvSpPr>
          <p:spPr>
            <a:xfrm rot="10800000">
              <a:off x="7097945" y="105161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2"/>
            <p:cNvSpPr/>
            <p:nvPr/>
          </p:nvSpPr>
          <p:spPr>
            <a:xfrm rot="10800000">
              <a:off x="6951800" y="3828096"/>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2"/>
            <p:cNvSpPr/>
            <p:nvPr/>
          </p:nvSpPr>
          <p:spPr>
            <a:xfrm rot="10800000">
              <a:off x="6951800" y="2659036"/>
              <a:ext cx="117892" cy="117892"/>
            </a:xfrm>
            <a:custGeom>
              <a:rect b="b" l="l" r="r" t="t"/>
              <a:pathLst>
                <a:path extrusionOk="0" h="4857"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12"/>
            <p:cNvSpPr/>
            <p:nvPr/>
          </p:nvSpPr>
          <p:spPr>
            <a:xfrm rot="10800000">
              <a:off x="6805680" y="320938"/>
              <a:ext cx="117867" cy="117892"/>
            </a:xfrm>
            <a:custGeom>
              <a:rect b="b" l="l" r="r" t="t"/>
              <a:pathLst>
                <a:path extrusionOk="0" h="4857" w="4856">
                  <a:moveTo>
                    <a:pt x="0" y="1"/>
                  </a:moveTo>
                  <a:lnTo>
                    <a:pt x="0"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12"/>
            <p:cNvSpPr/>
            <p:nvPr/>
          </p:nvSpPr>
          <p:spPr>
            <a:xfrm rot="10800000">
              <a:off x="6513415" y="2805180"/>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2"/>
            <p:cNvSpPr/>
            <p:nvPr/>
          </p:nvSpPr>
          <p:spPr>
            <a:xfrm rot="10800000">
              <a:off x="6367294" y="46708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214" name="Shape 214"/>
        <p:cNvGrpSpPr/>
        <p:nvPr/>
      </p:nvGrpSpPr>
      <p:grpSpPr>
        <a:xfrm>
          <a:off x="0" y="0"/>
          <a:ext cx="0" cy="0"/>
          <a:chOff x="0" y="0"/>
          <a:chExt cx="0" cy="0"/>
        </a:xfrm>
      </p:grpSpPr>
      <p:sp>
        <p:nvSpPr>
          <p:cNvPr id="215" name="Google Shape;215;p3"/>
          <p:cNvSpPr txBox="1"/>
          <p:nvPr>
            <p:ph type="ctrTitle"/>
          </p:nvPr>
        </p:nvSpPr>
        <p:spPr>
          <a:xfrm>
            <a:off x="820000" y="2878750"/>
            <a:ext cx="5268900" cy="1159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3D85C6"/>
              </a:buClr>
              <a:buSzPts val="4800"/>
              <a:buNone/>
              <a:defRPr sz="4800">
                <a:solidFill>
                  <a:srgbClr val="3D85C6"/>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16" name="Google Shape;216;p3"/>
          <p:cNvSpPr txBox="1"/>
          <p:nvPr>
            <p:ph idx="1" type="subTitle"/>
          </p:nvPr>
        </p:nvSpPr>
        <p:spPr>
          <a:xfrm>
            <a:off x="820000" y="3983055"/>
            <a:ext cx="5268900" cy="784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D85C6"/>
              </a:buClr>
              <a:buSzPts val="2200"/>
              <a:buNone/>
              <a:defRPr>
                <a:solidFill>
                  <a:srgbClr val="3D85C6"/>
                </a:solidFill>
              </a:defRPr>
            </a:lvl1pPr>
            <a:lvl2pPr lvl="1" rtl="0">
              <a:spcBef>
                <a:spcPts val="0"/>
              </a:spcBef>
              <a:spcAft>
                <a:spcPts val="0"/>
              </a:spcAft>
              <a:buClr>
                <a:srgbClr val="80BFB7"/>
              </a:buClr>
              <a:buSzPts val="3000"/>
              <a:buNone/>
              <a:defRPr sz="3000">
                <a:solidFill>
                  <a:srgbClr val="80BFB7"/>
                </a:solidFill>
              </a:defRPr>
            </a:lvl2pPr>
            <a:lvl3pPr lvl="2" rtl="0">
              <a:spcBef>
                <a:spcPts val="0"/>
              </a:spcBef>
              <a:spcAft>
                <a:spcPts val="0"/>
              </a:spcAft>
              <a:buClr>
                <a:srgbClr val="80BFB7"/>
              </a:buClr>
              <a:buSzPts val="3000"/>
              <a:buNone/>
              <a:defRPr sz="3000">
                <a:solidFill>
                  <a:srgbClr val="80BFB7"/>
                </a:solidFill>
              </a:defRPr>
            </a:lvl3pPr>
            <a:lvl4pPr lvl="3" rtl="0">
              <a:spcBef>
                <a:spcPts val="0"/>
              </a:spcBef>
              <a:spcAft>
                <a:spcPts val="0"/>
              </a:spcAft>
              <a:buClr>
                <a:srgbClr val="80BFB7"/>
              </a:buClr>
              <a:buSzPts val="3000"/>
              <a:buNone/>
              <a:defRPr sz="3000">
                <a:solidFill>
                  <a:srgbClr val="80BFB7"/>
                </a:solidFill>
              </a:defRPr>
            </a:lvl4pPr>
            <a:lvl5pPr lvl="4" rtl="0">
              <a:spcBef>
                <a:spcPts val="0"/>
              </a:spcBef>
              <a:spcAft>
                <a:spcPts val="0"/>
              </a:spcAft>
              <a:buClr>
                <a:srgbClr val="80BFB7"/>
              </a:buClr>
              <a:buSzPts val="3000"/>
              <a:buNone/>
              <a:defRPr sz="3000">
                <a:solidFill>
                  <a:srgbClr val="80BFB7"/>
                </a:solidFill>
              </a:defRPr>
            </a:lvl5pPr>
            <a:lvl6pPr lvl="5" rtl="0">
              <a:spcBef>
                <a:spcPts val="0"/>
              </a:spcBef>
              <a:spcAft>
                <a:spcPts val="0"/>
              </a:spcAft>
              <a:buClr>
                <a:srgbClr val="80BFB7"/>
              </a:buClr>
              <a:buSzPts val="3000"/>
              <a:buNone/>
              <a:defRPr sz="3000">
                <a:solidFill>
                  <a:srgbClr val="80BFB7"/>
                </a:solidFill>
              </a:defRPr>
            </a:lvl6pPr>
            <a:lvl7pPr lvl="6" rtl="0">
              <a:spcBef>
                <a:spcPts val="0"/>
              </a:spcBef>
              <a:spcAft>
                <a:spcPts val="0"/>
              </a:spcAft>
              <a:buClr>
                <a:srgbClr val="80BFB7"/>
              </a:buClr>
              <a:buSzPts val="3000"/>
              <a:buNone/>
              <a:defRPr sz="3000">
                <a:solidFill>
                  <a:srgbClr val="80BFB7"/>
                </a:solidFill>
              </a:defRPr>
            </a:lvl7pPr>
            <a:lvl8pPr lvl="7" rtl="0">
              <a:spcBef>
                <a:spcPts val="0"/>
              </a:spcBef>
              <a:spcAft>
                <a:spcPts val="0"/>
              </a:spcAft>
              <a:buClr>
                <a:srgbClr val="80BFB7"/>
              </a:buClr>
              <a:buSzPts val="3000"/>
              <a:buNone/>
              <a:defRPr sz="3000">
                <a:solidFill>
                  <a:srgbClr val="80BFB7"/>
                </a:solidFill>
              </a:defRPr>
            </a:lvl8pPr>
            <a:lvl9pPr lvl="8" rtl="0">
              <a:spcBef>
                <a:spcPts val="0"/>
              </a:spcBef>
              <a:spcAft>
                <a:spcPts val="0"/>
              </a:spcAft>
              <a:buClr>
                <a:srgbClr val="80BFB7"/>
              </a:buClr>
              <a:buSzPts val="3000"/>
              <a:buNone/>
              <a:defRPr sz="3000">
                <a:solidFill>
                  <a:srgbClr val="80BFB7"/>
                </a:solidFill>
              </a:defRPr>
            </a:lvl9pPr>
          </a:lstStyle>
          <a:p/>
        </p:txBody>
      </p:sp>
      <p:grpSp>
        <p:nvGrpSpPr>
          <p:cNvPr id="217" name="Google Shape;217;p3"/>
          <p:cNvGrpSpPr/>
          <p:nvPr/>
        </p:nvGrpSpPr>
        <p:grpSpPr>
          <a:xfrm rot="10800000">
            <a:off x="8705367" y="28698"/>
            <a:ext cx="410132" cy="5086302"/>
            <a:chOff x="836200" y="238125"/>
            <a:chExt cx="422425" cy="5238750"/>
          </a:xfrm>
        </p:grpSpPr>
        <p:sp>
          <p:nvSpPr>
            <p:cNvPr id="218" name="Google Shape;218;p3"/>
            <p:cNvSpPr/>
            <p:nvPr/>
          </p:nvSpPr>
          <p:spPr>
            <a:xfrm>
              <a:off x="836200" y="238125"/>
              <a:ext cx="121400" cy="121400"/>
            </a:xfrm>
            <a:custGeom>
              <a:rect b="b" l="l" r="r" t="t"/>
              <a:pathLst>
                <a:path extrusionOk="0" h="4856" w="4856">
                  <a:moveTo>
                    <a:pt x="0" y="0"/>
                  </a:moveTo>
                  <a:lnTo>
                    <a:pt x="0" y="4855"/>
                  </a:lnTo>
                  <a:lnTo>
                    <a:pt x="4855" y="4855"/>
                  </a:lnTo>
                  <a:lnTo>
                    <a:pt x="4855"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
            <p:cNvSpPr/>
            <p:nvPr/>
          </p:nvSpPr>
          <p:spPr>
            <a:xfrm>
              <a:off x="836200" y="388625"/>
              <a:ext cx="121400" cy="121400"/>
            </a:xfrm>
            <a:custGeom>
              <a:rect b="b" l="l" r="r" t="t"/>
              <a:pathLst>
                <a:path extrusionOk="0" h="4856" w="4856">
                  <a:moveTo>
                    <a:pt x="0" y="0"/>
                  </a:moveTo>
                  <a:lnTo>
                    <a:pt x="0" y="4856"/>
                  </a:lnTo>
                  <a:lnTo>
                    <a:pt x="4855" y="4856"/>
                  </a:lnTo>
                  <a:lnTo>
                    <a:pt x="4855"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
            <p:cNvSpPr/>
            <p:nvPr/>
          </p:nvSpPr>
          <p:spPr>
            <a:xfrm>
              <a:off x="836200" y="539125"/>
              <a:ext cx="121400" cy="121425"/>
            </a:xfrm>
            <a:custGeom>
              <a:rect b="b" l="l" r="r" t="t"/>
              <a:pathLst>
                <a:path extrusionOk="0" h="4857" w="4856">
                  <a:moveTo>
                    <a:pt x="0" y="1"/>
                  </a:moveTo>
                  <a:lnTo>
                    <a:pt x="0" y="4856"/>
                  </a:lnTo>
                  <a:lnTo>
                    <a:pt x="4855" y="4856"/>
                  </a:lnTo>
                  <a:lnTo>
                    <a:pt x="4855"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
            <p:cNvSpPr/>
            <p:nvPr/>
          </p:nvSpPr>
          <p:spPr>
            <a:xfrm>
              <a:off x="836200" y="689650"/>
              <a:ext cx="121400" cy="121400"/>
            </a:xfrm>
            <a:custGeom>
              <a:rect b="b" l="l" r="r" t="t"/>
              <a:pathLst>
                <a:path extrusionOk="0" h="4856" w="4856">
                  <a:moveTo>
                    <a:pt x="0" y="0"/>
                  </a:moveTo>
                  <a:lnTo>
                    <a:pt x="0" y="4855"/>
                  </a:lnTo>
                  <a:lnTo>
                    <a:pt x="4855" y="4855"/>
                  </a:lnTo>
                  <a:lnTo>
                    <a:pt x="4855"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
            <p:cNvSpPr/>
            <p:nvPr/>
          </p:nvSpPr>
          <p:spPr>
            <a:xfrm>
              <a:off x="836200" y="840150"/>
              <a:ext cx="121400" cy="121400"/>
            </a:xfrm>
            <a:custGeom>
              <a:rect b="b" l="l" r="r" t="t"/>
              <a:pathLst>
                <a:path extrusionOk="0" h="4856" w="4856">
                  <a:moveTo>
                    <a:pt x="0" y="1"/>
                  </a:moveTo>
                  <a:lnTo>
                    <a:pt x="0" y="4856"/>
                  </a:lnTo>
                  <a:lnTo>
                    <a:pt x="4855" y="4856"/>
                  </a:lnTo>
                  <a:lnTo>
                    <a:pt x="4855"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
            <p:cNvSpPr/>
            <p:nvPr/>
          </p:nvSpPr>
          <p:spPr>
            <a:xfrm>
              <a:off x="836200" y="990675"/>
              <a:ext cx="121400" cy="121400"/>
            </a:xfrm>
            <a:custGeom>
              <a:rect b="b" l="l" r="r" t="t"/>
              <a:pathLst>
                <a:path extrusionOk="0" h="4856" w="4856">
                  <a:moveTo>
                    <a:pt x="0" y="0"/>
                  </a:moveTo>
                  <a:lnTo>
                    <a:pt x="0" y="4855"/>
                  </a:lnTo>
                  <a:lnTo>
                    <a:pt x="4855" y="4855"/>
                  </a:lnTo>
                  <a:lnTo>
                    <a:pt x="4855"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
            <p:cNvSpPr/>
            <p:nvPr/>
          </p:nvSpPr>
          <p:spPr>
            <a:xfrm>
              <a:off x="836200" y="1141175"/>
              <a:ext cx="121400" cy="121400"/>
            </a:xfrm>
            <a:custGeom>
              <a:rect b="b" l="l" r="r" t="t"/>
              <a:pathLst>
                <a:path extrusionOk="0" h="4856" w="4856">
                  <a:moveTo>
                    <a:pt x="0" y="1"/>
                  </a:moveTo>
                  <a:lnTo>
                    <a:pt x="0" y="4856"/>
                  </a:lnTo>
                  <a:lnTo>
                    <a:pt x="4855" y="4856"/>
                  </a:lnTo>
                  <a:lnTo>
                    <a:pt x="4855"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
            <p:cNvSpPr/>
            <p:nvPr/>
          </p:nvSpPr>
          <p:spPr>
            <a:xfrm>
              <a:off x="836200" y="1291700"/>
              <a:ext cx="121400" cy="121400"/>
            </a:xfrm>
            <a:custGeom>
              <a:rect b="b" l="l" r="r" t="t"/>
              <a:pathLst>
                <a:path extrusionOk="0" h="4856" w="4856">
                  <a:moveTo>
                    <a:pt x="0" y="0"/>
                  </a:moveTo>
                  <a:lnTo>
                    <a:pt x="0" y="4855"/>
                  </a:lnTo>
                  <a:lnTo>
                    <a:pt x="4855" y="4855"/>
                  </a:lnTo>
                  <a:lnTo>
                    <a:pt x="4855"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
            <p:cNvSpPr/>
            <p:nvPr/>
          </p:nvSpPr>
          <p:spPr>
            <a:xfrm>
              <a:off x="836200" y="1442200"/>
              <a:ext cx="121400" cy="121400"/>
            </a:xfrm>
            <a:custGeom>
              <a:rect b="b" l="l" r="r" t="t"/>
              <a:pathLst>
                <a:path extrusionOk="0" h="4856" w="4856">
                  <a:moveTo>
                    <a:pt x="0" y="0"/>
                  </a:moveTo>
                  <a:lnTo>
                    <a:pt x="0" y="4856"/>
                  </a:lnTo>
                  <a:lnTo>
                    <a:pt x="4855" y="4856"/>
                  </a:lnTo>
                  <a:lnTo>
                    <a:pt x="4855"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
            <p:cNvSpPr/>
            <p:nvPr/>
          </p:nvSpPr>
          <p:spPr>
            <a:xfrm>
              <a:off x="836200" y="1592700"/>
              <a:ext cx="121400" cy="121425"/>
            </a:xfrm>
            <a:custGeom>
              <a:rect b="b" l="l" r="r" t="t"/>
              <a:pathLst>
                <a:path extrusionOk="0" h="4857" w="4856">
                  <a:moveTo>
                    <a:pt x="0" y="1"/>
                  </a:moveTo>
                  <a:lnTo>
                    <a:pt x="0" y="4856"/>
                  </a:lnTo>
                  <a:lnTo>
                    <a:pt x="4855" y="4856"/>
                  </a:lnTo>
                  <a:lnTo>
                    <a:pt x="4855"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
            <p:cNvSpPr/>
            <p:nvPr/>
          </p:nvSpPr>
          <p:spPr>
            <a:xfrm>
              <a:off x="836200" y="1743225"/>
              <a:ext cx="121400" cy="121400"/>
            </a:xfrm>
            <a:custGeom>
              <a:rect b="b" l="l" r="r" t="t"/>
              <a:pathLst>
                <a:path extrusionOk="0" h="4856" w="4856">
                  <a:moveTo>
                    <a:pt x="0" y="0"/>
                  </a:moveTo>
                  <a:lnTo>
                    <a:pt x="0" y="4856"/>
                  </a:lnTo>
                  <a:lnTo>
                    <a:pt x="4855" y="4856"/>
                  </a:lnTo>
                  <a:lnTo>
                    <a:pt x="4855"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
            <p:cNvSpPr/>
            <p:nvPr/>
          </p:nvSpPr>
          <p:spPr>
            <a:xfrm>
              <a:off x="836200" y="1893725"/>
              <a:ext cx="121400" cy="121400"/>
            </a:xfrm>
            <a:custGeom>
              <a:rect b="b" l="l" r="r" t="t"/>
              <a:pathLst>
                <a:path extrusionOk="0" h="4856" w="4856">
                  <a:moveTo>
                    <a:pt x="0" y="1"/>
                  </a:moveTo>
                  <a:lnTo>
                    <a:pt x="0" y="4856"/>
                  </a:lnTo>
                  <a:lnTo>
                    <a:pt x="4855" y="4856"/>
                  </a:lnTo>
                  <a:lnTo>
                    <a:pt x="4855"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
            <p:cNvSpPr/>
            <p:nvPr/>
          </p:nvSpPr>
          <p:spPr>
            <a:xfrm>
              <a:off x="836200" y="2044250"/>
              <a:ext cx="121400" cy="121400"/>
            </a:xfrm>
            <a:custGeom>
              <a:rect b="b" l="l" r="r" t="t"/>
              <a:pathLst>
                <a:path extrusionOk="0" h="4856" w="4856">
                  <a:moveTo>
                    <a:pt x="0" y="0"/>
                  </a:moveTo>
                  <a:lnTo>
                    <a:pt x="0" y="4855"/>
                  </a:lnTo>
                  <a:lnTo>
                    <a:pt x="4855" y="4855"/>
                  </a:lnTo>
                  <a:lnTo>
                    <a:pt x="4855"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
            <p:cNvSpPr/>
            <p:nvPr/>
          </p:nvSpPr>
          <p:spPr>
            <a:xfrm>
              <a:off x="836200" y="2194750"/>
              <a:ext cx="121400" cy="121400"/>
            </a:xfrm>
            <a:custGeom>
              <a:rect b="b" l="l" r="r" t="t"/>
              <a:pathLst>
                <a:path extrusionOk="0" h="4856" w="4856">
                  <a:moveTo>
                    <a:pt x="0" y="1"/>
                  </a:moveTo>
                  <a:lnTo>
                    <a:pt x="0" y="4856"/>
                  </a:lnTo>
                  <a:lnTo>
                    <a:pt x="4855" y="4856"/>
                  </a:lnTo>
                  <a:lnTo>
                    <a:pt x="4855"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
            <p:cNvSpPr/>
            <p:nvPr/>
          </p:nvSpPr>
          <p:spPr>
            <a:xfrm>
              <a:off x="836200" y="2345275"/>
              <a:ext cx="121400" cy="121400"/>
            </a:xfrm>
            <a:custGeom>
              <a:rect b="b" l="l" r="r" t="t"/>
              <a:pathLst>
                <a:path extrusionOk="0" h="4856" w="4856">
                  <a:moveTo>
                    <a:pt x="0" y="0"/>
                  </a:moveTo>
                  <a:lnTo>
                    <a:pt x="0" y="4855"/>
                  </a:lnTo>
                  <a:lnTo>
                    <a:pt x="4855" y="4855"/>
                  </a:lnTo>
                  <a:lnTo>
                    <a:pt x="4855"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
            <p:cNvSpPr/>
            <p:nvPr/>
          </p:nvSpPr>
          <p:spPr>
            <a:xfrm>
              <a:off x="836200" y="2495775"/>
              <a:ext cx="121400" cy="121400"/>
            </a:xfrm>
            <a:custGeom>
              <a:rect b="b" l="l" r="r" t="t"/>
              <a:pathLst>
                <a:path extrusionOk="0" h="4856" w="4856">
                  <a:moveTo>
                    <a:pt x="0" y="1"/>
                  </a:moveTo>
                  <a:lnTo>
                    <a:pt x="0" y="4856"/>
                  </a:lnTo>
                  <a:lnTo>
                    <a:pt x="4855" y="4856"/>
                  </a:lnTo>
                  <a:lnTo>
                    <a:pt x="4855"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
            <p:cNvSpPr/>
            <p:nvPr/>
          </p:nvSpPr>
          <p:spPr>
            <a:xfrm>
              <a:off x="836200" y="2646275"/>
              <a:ext cx="121400" cy="121425"/>
            </a:xfrm>
            <a:custGeom>
              <a:rect b="b" l="l" r="r" t="t"/>
              <a:pathLst>
                <a:path extrusionOk="0" h="4857" w="4856">
                  <a:moveTo>
                    <a:pt x="0" y="1"/>
                  </a:moveTo>
                  <a:lnTo>
                    <a:pt x="0" y="4856"/>
                  </a:lnTo>
                  <a:lnTo>
                    <a:pt x="4855" y="4856"/>
                  </a:lnTo>
                  <a:lnTo>
                    <a:pt x="4855"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
            <p:cNvSpPr/>
            <p:nvPr/>
          </p:nvSpPr>
          <p:spPr>
            <a:xfrm>
              <a:off x="836200" y="2796800"/>
              <a:ext cx="121400" cy="121400"/>
            </a:xfrm>
            <a:custGeom>
              <a:rect b="b" l="l" r="r" t="t"/>
              <a:pathLst>
                <a:path extrusionOk="0" h="4856" w="4856">
                  <a:moveTo>
                    <a:pt x="0" y="0"/>
                  </a:moveTo>
                  <a:lnTo>
                    <a:pt x="0" y="4856"/>
                  </a:lnTo>
                  <a:lnTo>
                    <a:pt x="4855" y="4856"/>
                  </a:lnTo>
                  <a:lnTo>
                    <a:pt x="4855"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
            <p:cNvSpPr/>
            <p:nvPr/>
          </p:nvSpPr>
          <p:spPr>
            <a:xfrm>
              <a:off x="836200" y="2947300"/>
              <a:ext cx="121400" cy="121425"/>
            </a:xfrm>
            <a:custGeom>
              <a:rect b="b" l="l" r="r" t="t"/>
              <a:pathLst>
                <a:path extrusionOk="0" h="4857" w="4856">
                  <a:moveTo>
                    <a:pt x="0" y="1"/>
                  </a:moveTo>
                  <a:lnTo>
                    <a:pt x="0" y="4856"/>
                  </a:lnTo>
                  <a:lnTo>
                    <a:pt x="4855" y="4856"/>
                  </a:lnTo>
                  <a:lnTo>
                    <a:pt x="4855"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
            <p:cNvSpPr/>
            <p:nvPr/>
          </p:nvSpPr>
          <p:spPr>
            <a:xfrm>
              <a:off x="836200" y="3097825"/>
              <a:ext cx="121400" cy="121400"/>
            </a:xfrm>
            <a:custGeom>
              <a:rect b="b" l="l" r="r" t="t"/>
              <a:pathLst>
                <a:path extrusionOk="0" h="4856" w="4856">
                  <a:moveTo>
                    <a:pt x="0" y="0"/>
                  </a:moveTo>
                  <a:lnTo>
                    <a:pt x="0" y="4855"/>
                  </a:lnTo>
                  <a:lnTo>
                    <a:pt x="4855" y="4855"/>
                  </a:lnTo>
                  <a:lnTo>
                    <a:pt x="4855"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
            <p:cNvSpPr/>
            <p:nvPr/>
          </p:nvSpPr>
          <p:spPr>
            <a:xfrm>
              <a:off x="836200" y="3248325"/>
              <a:ext cx="121400" cy="121400"/>
            </a:xfrm>
            <a:custGeom>
              <a:rect b="b" l="l" r="r" t="t"/>
              <a:pathLst>
                <a:path extrusionOk="0" h="4856" w="4856">
                  <a:moveTo>
                    <a:pt x="0" y="1"/>
                  </a:moveTo>
                  <a:lnTo>
                    <a:pt x="0" y="4856"/>
                  </a:lnTo>
                  <a:lnTo>
                    <a:pt x="4855" y="4856"/>
                  </a:lnTo>
                  <a:lnTo>
                    <a:pt x="4855"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
            <p:cNvSpPr/>
            <p:nvPr/>
          </p:nvSpPr>
          <p:spPr>
            <a:xfrm>
              <a:off x="836200" y="3398850"/>
              <a:ext cx="121400" cy="121400"/>
            </a:xfrm>
            <a:custGeom>
              <a:rect b="b" l="l" r="r" t="t"/>
              <a:pathLst>
                <a:path extrusionOk="0" h="4856" w="4856">
                  <a:moveTo>
                    <a:pt x="0" y="0"/>
                  </a:moveTo>
                  <a:lnTo>
                    <a:pt x="0" y="4855"/>
                  </a:lnTo>
                  <a:lnTo>
                    <a:pt x="4855" y="4855"/>
                  </a:lnTo>
                  <a:lnTo>
                    <a:pt x="4855"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
            <p:cNvSpPr/>
            <p:nvPr/>
          </p:nvSpPr>
          <p:spPr>
            <a:xfrm>
              <a:off x="836200" y="3549350"/>
              <a:ext cx="121400" cy="121400"/>
            </a:xfrm>
            <a:custGeom>
              <a:rect b="b" l="l" r="r" t="t"/>
              <a:pathLst>
                <a:path extrusionOk="0" h="4856" w="4856">
                  <a:moveTo>
                    <a:pt x="0" y="1"/>
                  </a:moveTo>
                  <a:lnTo>
                    <a:pt x="0" y="4856"/>
                  </a:lnTo>
                  <a:lnTo>
                    <a:pt x="4855" y="4856"/>
                  </a:lnTo>
                  <a:lnTo>
                    <a:pt x="4855"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
            <p:cNvSpPr/>
            <p:nvPr/>
          </p:nvSpPr>
          <p:spPr>
            <a:xfrm>
              <a:off x="836200" y="3699875"/>
              <a:ext cx="121400" cy="121400"/>
            </a:xfrm>
            <a:custGeom>
              <a:rect b="b" l="l" r="r" t="t"/>
              <a:pathLst>
                <a:path extrusionOk="0" h="4856" w="4856">
                  <a:moveTo>
                    <a:pt x="0" y="0"/>
                  </a:moveTo>
                  <a:lnTo>
                    <a:pt x="0" y="4855"/>
                  </a:lnTo>
                  <a:lnTo>
                    <a:pt x="4855" y="4855"/>
                  </a:lnTo>
                  <a:lnTo>
                    <a:pt x="4855"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
            <p:cNvSpPr/>
            <p:nvPr/>
          </p:nvSpPr>
          <p:spPr>
            <a:xfrm>
              <a:off x="836200" y="3850375"/>
              <a:ext cx="121400" cy="121400"/>
            </a:xfrm>
            <a:custGeom>
              <a:rect b="b" l="l" r="r" t="t"/>
              <a:pathLst>
                <a:path extrusionOk="0" h="4856" w="4856">
                  <a:moveTo>
                    <a:pt x="0" y="0"/>
                  </a:moveTo>
                  <a:lnTo>
                    <a:pt x="0" y="4856"/>
                  </a:lnTo>
                  <a:lnTo>
                    <a:pt x="4855" y="4856"/>
                  </a:lnTo>
                  <a:lnTo>
                    <a:pt x="4855"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
            <p:cNvSpPr/>
            <p:nvPr/>
          </p:nvSpPr>
          <p:spPr>
            <a:xfrm>
              <a:off x="836200" y="4000875"/>
              <a:ext cx="121400" cy="121425"/>
            </a:xfrm>
            <a:custGeom>
              <a:rect b="b" l="l" r="r" t="t"/>
              <a:pathLst>
                <a:path extrusionOk="0" h="4857" w="4856">
                  <a:moveTo>
                    <a:pt x="0" y="1"/>
                  </a:moveTo>
                  <a:lnTo>
                    <a:pt x="0" y="4856"/>
                  </a:lnTo>
                  <a:lnTo>
                    <a:pt x="4855" y="4856"/>
                  </a:lnTo>
                  <a:lnTo>
                    <a:pt x="4855"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
            <p:cNvSpPr/>
            <p:nvPr/>
          </p:nvSpPr>
          <p:spPr>
            <a:xfrm>
              <a:off x="836200" y="4151400"/>
              <a:ext cx="121400" cy="121400"/>
            </a:xfrm>
            <a:custGeom>
              <a:rect b="b" l="l" r="r" t="t"/>
              <a:pathLst>
                <a:path extrusionOk="0" h="4856" w="4856">
                  <a:moveTo>
                    <a:pt x="0" y="0"/>
                  </a:moveTo>
                  <a:lnTo>
                    <a:pt x="0" y="4856"/>
                  </a:lnTo>
                  <a:lnTo>
                    <a:pt x="4855" y="4856"/>
                  </a:lnTo>
                  <a:lnTo>
                    <a:pt x="4855"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
            <p:cNvSpPr/>
            <p:nvPr/>
          </p:nvSpPr>
          <p:spPr>
            <a:xfrm>
              <a:off x="836200" y="4301900"/>
              <a:ext cx="121400" cy="121400"/>
            </a:xfrm>
            <a:custGeom>
              <a:rect b="b" l="l" r="r" t="t"/>
              <a:pathLst>
                <a:path extrusionOk="0" h="4856" w="4856">
                  <a:moveTo>
                    <a:pt x="0" y="1"/>
                  </a:moveTo>
                  <a:lnTo>
                    <a:pt x="0" y="4856"/>
                  </a:lnTo>
                  <a:lnTo>
                    <a:pt x="4855" y="4856"/>
                  </a:lnTo>
                  <a:lnTo>
                    <a:pt x="4855"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
            <p:cNvSpPr/>
            <p:nvPr/>
          </p:nvSpPr>
          <p:spPr>
            <a:xfrm>
              <a:off x="836200" y="4452425"/>
              <a:ext cx="121400" cy="121400"/>
            </a:xfrm>
            <a:custGeom>
              <a:rect b="b" l="l" r="r" t="t"/>
              <a:pathLst>
                <a:path extrusionOk="0" h="4856" w="4856">
                  <a:moveTo>
                    <a:pt x="0" y="0"/>
                  </a:moveTo>
                  <a:lnTo>
                    <a:pt x="0" y="4855"/>
                  </a:lnTo>
                  <a:lnTo>
                    <a:pt x="4855" y="4855"/>
                  </a:lnTo>
                  <a:lnTo>
                    <a:pt x="4855"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
            <p:cNvSpPr/>
            <p:nvPr/>
          </p:nvSpPr>
          <p:spPr>
            <a:xfrm>
              <a:off x="836200" y="4602925"/>
              <a:ext cx="121400" cy="121400"/>
            </a:xfrm>
            <a:custGeom>
              <a:rect b="b" l="l" r="r" t="t"/>
              <a:pathLst>
                <a:path extrusionOk="0" h="4856" w="4856">
                  <a:moveTo>
                    <a:pt x="0" y="1"/>
                  </a:moveTo>
                  <a:lnTo>
                    <a:pt x="0" y="4856"/>
                  </a:lnTo>
                  <a:lnTo>
                    <a:pt x="4855" y="4856"/>
                  </a:lnTo>
                  <a:lnTo>
                    <a:pt x="4855"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
            <p:cNvSpPr/>
            <p:nvPr/>
          </p:nvSpPr>
          <p:spPr>
            <a:xfrm>
              <a:off x="836200" y="4753450"/>
              <a:ext cx="121400" cy="121400"/>
            </a:xfrm>
            <a:custGeom>
              <a:rect b="b" l="l" r="r" t="t"/>
              <a:pathLst>
                <a:path extrusionOk="0" h="4856" w="4856">
                  <a:moveTo>
                    <a:pt x="0" y="0"/>
                  </a:moveTo>
                  <a:lnTo>
                    <a:pt x="0" y="4855"/>
                  </a:lnTo>
                  <a:lnTo>
                    <a:pt x="4855" y="4855"/>
                  </a:lnTo>
                  <a:lnTo>
                    <a:pt x="4855"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
            <p:cNvSpPr/>
            <p:nvPr/>
          </p:nvSpPr>
          <p:spPr>
            <a:xfrm>
              <a:off x="836200" y="4903950"/>
              <a:ext cx="121400" cy="121400"/>
            </a:xfrm>
            <a:custGeom>
              <a:rect b="b" l="l" r="r" t="t"/>
              <a:pathLst>
                <a:path extrusionOk="0" h="4856" w="4856">
                  <a:moveTo>
                    <a:pt x="0" y="1"/>
                  </a:moveTo>
                  <a:lnTo>
                    <a:pt x="0" y="4856"/>
                  </a:lnTo>
                  <a:lnTo>
                    <a:pt x="4855" y="4856"/>
                  </a:lnTo>
                  <a:lnTo>
                    <a:pt x="4855"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
            <p:cNvSpPr/>
            <p:nvPr/>
          </p:nvSpPr>
          <p:spPr>
            <a:xfrm>
              <a:off x="836200" y="5054450"/>
              <a:ext cx="121400" cy="121425"/>
            </a:xfrm>
            <a:custGeom>
              <a:rect b="b" l="l" r="r" t="t"/>
              <a:pathLst>
                <a:path extrusionOk="0" h="4857" w="4856">
                  <a:moveTo>
                    <a:pt x="0" y="1"/>
                  </a:moveTo>
                  <a:lnTo>
                    <a:pt x="0" y="4856"/>
                  </a:lnTo>
                  <a:lnTo>
                    <a:pt x="4855" y="4856"/>
                  </a:lnTo>
                  <a:lnTo>
                    <a:pt x="4855"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
            <p:cNvSpPr/>
            <p:nvPr/>
          </p:nvSpPr>
          <p:spPr>
            <a:xfrm>
              <a:off x="836200" y="5204975"/>
              <a:ext cx="121400" cy="121400"/>
            </a:xfrm>
            <a:custGeom>
              <a:rect b="b" l="l" r="r" t="t"/>
              <a:pathLst>
                <a:path extrusionOk="0" h="4856" w="4856">
                  <a:moveTo>
                    <a:pt x="0" y="0"/>
                  </a:moveTo>
                  <a:lnTo>
                    <a:pt x="0" y="4856"/>
                  </a:lnTo>
                  <a:lnTo>
                    <a:pt x="4855" y="4856"/>
                  </a:lnTo>
                  <a:lnTo>
                    <a:pt x="4855"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
            <p:cNvSpPr/>
            <p:nvPr/>
          </p:nvSpPr>
          <p:spPr>
            <a:xfrm>
              <a:off x="836200" y="5355475"/>
              <a:ext cx="121400" cy="121400"/>
            </a:xfrm>
            <a:custGeom>
              <a:rect b="b" l="l" r="r" t="t"/>
              <a:pathLst>
                <a:path extrusionOk="0" h="4856" w="4856">
                  <a:moveTo>
                    <a:pt x="0" y="1"/>
                  </a:moveTo>
                  <a:lnTo>
                    <a:pt x="0" y="4856"/>
                  </a:lnTo>
                  <a:lnTo>
                    <a:pt x="4855" y="4856"/>
                  </a:lnTo>
                  <a:lnTo>
                    <a:pt x="4855"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
            <p:cNvSpPr/>
            <p:nvPr/>
          </p:nvSpPr>
          <p:spPr>
            <a:xfrm>
              <a:off x="986700" y="388625"/>
              <a:ext cx="121400" cy="121400"/>
            </a:xfrm>
            <a:custGeom>
              <a:rect b="b" l="l" r="r" t="t"/>
              <a:pathLst>
                <a:path extrusionOk="0" h="4856" w="4856">
                  <a:moveTo>
                    <a:pt x="0" y="0"/>
                  </a:moveTo>
                  <a:lnTo>
                    <a:pt x="0"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
            <p:cNvSpPr/>
            <p:nvPr/>
          </p:nvSpPr>
          <p:spPr>
            <a:xfrm>
              <a:off x="986700" y="539125"/>
              <a:ext cx="121400" cy="121425"/>
            </a:xfrm>
            <a:custGeom>
              <a:rect b="b" l="l" r="r" t="t"/>
              <a:pathLst>
                <a:path extrusionOk="0" h="4857"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
            <p:cNvSpPr/>
            <p:nvPr/>
          </p:nvSpPr>
          <p:spPr>
            <a:xfrm>
              <a:off x="986700" y="840150"/>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
            <p:cNvSpPr/>
            <p:nvPr/>
          </p:nvSpPr>
          <p:spPr>
            <a:xfrm>
              <a:off x="986700" y="1141175"/>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
            <p:cNvSpPr/>
            <p:nvPr/>
          </p:nvSpPr>
          <p:spPr>
            <a:xfrm>
              <a:off x="986700" y="1291700"/>
              <a:ext cx="121400" cy="121400"/>
            </a:xfrm>
            <a:custGeom>
              <a:rect b="b" l="l" r="r" t="t"/>
              <a:pathLst>
                <a:path extrusionOk="0" h="4856" w="4856">
                  <a:moveTo>
                    <a:pt x="0" y="0"/>
                  </a:moveTo>
                  <a:lnTo>
                    <a:pt x="0"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
            <p:cNvSpPr/>
            <p:nvPr/>
          </p:nvSpPr>
          <p:spPr>
            <a:xfrm>
              <a:off x="986700" y="1743225"/>
              <a:ext cx="121400" cy="121400"/>
            </a:xfrm>
            <a:custGeom>
              <a:rect b="b" l="l" r="r" t="t"/>
              <a:pathLst>
                <a:path extrusionOk="0" h="4856" w="4856">
                  <a:moveTo>
                    <a:pt x="0" y="0"/>
                  </a:moveTo>
                  <a:lnTo>
                    <a:pt x="0"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
            <p:cNvSpPr/>
            <p:nvPr/>
          </p:nvSpPr>
          <p:spPr>
            <a:xfrm>
              <a:off x="986700" y="1893725"/>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
            <p:cNvSpPr/>
            <p:nvPr/>
          </p:nvSpPr>
          <p:spPr>
            <a:xfrm>
              <a:off x="986700" y="2194750"/>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
            <p:cNvSpPr/>
            <p:nvPr/>
          </p:nvSpPr>
          <p:spPr>
            <a:xfrm>
              <a:off x="986700" y="2345275"/>
              <a:ext cx="121400" cy="121400"/>
            </a:xfrm>
            <a:custGeom>
              <a:rect b="b" l="l" r="r" t="t"/>
              <a:pathLst>
                <a:path extrusionOk="0" h="4856" w="4856">
                  <a:moveTo>
                    <a:pt x="0" y="0"/>
                  </a:moveTo>
                  <a:lnTo>
                    <a:pt x="0"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
            <p:cNvSpPr/>
            <p:nvPr/>
          </p:nvSpPr>
          <p:spPr>
            <a:xfrm>
              <a:off x="986700" y="2495775"/>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
            <p:cNvSpPr/>
            <p:nvPr/>
          </p:nvSpPr>
          <p:spPr>
            <a:xfrm>
              <a:off x="986700" y="2796800"/>
              <a:ext cx="121400" cy="121400"/>
            </a:xfrm>
            <a:custGeom>
              <a:rect b="b" l="l" r="r" t="t"/>
              <a:pathLst>
                <a:path extrusionOk="0" h="4856" w="4856">
                  <a:moveTo>
                    <a:pt x="0" y="0"/>
                  </a:moveTo>
                  <a:lnTo>
                    <a:pt x="0"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
            <p:cNvSpPr/>
            <p:nvPr/>
          </p:nvSpPr>
          <p:spPr>
            <a:xfrm>
              <a:off x="986700" y="2947300"/>
              <a:ext cx="121400" cy="121425"/>
            </a:xfrm>
            <a:custGeom>
              <a:rect b="b" l="l" r="r" t="t"/>
              <a:pathLst>
                <a:path extrusionOk="0" h="4857"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
            <p:cNvSpPr/>
            <p:nvPr/>
          </p:nvSpPr>
          <p:spPr>
            <a:xfrm>
              <a:off x="986700" y="3097825"/>
              <a:ext cx="121400" cy="121400"/>
            </a:xfrm>
            <a:custGeom>
              <a:rect b="b" l="l" r="r" t="t"/>
              <a:pathLst>
                <a:path extrusionOk="0" h="4856" w="4856">
                  <a:moveTo>
                    <a:pt x="0" y="0"/>
                  </a:moveTo>
                  <a:lnTo>
                    <a:pt x="0"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
            <p:cNvSpPr/>
            <p:nvPr/>
          </p:nvSpPr>
          <p:spPr>
            <a:xfrm>
              <a:off x="986700" y="3549350"/>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
            <p:cNvSpPr/>
            <p:nvPr/>
          </p:nvSpPr>
          <p:spPr>
            <a:xfrm>
              <a:off x="986700" y="3699875"/>
              <a:ext cx="121400" cy="121400"/>
            </a:xfrm>
            <a:custGeom>
              <a:rect b="b" l="l" r="r" t="t"/>
              <a:pathLst>
                <a:path extrusionOk="0" h="4856" w="4856">
                  <a:moveTo>
                    <a:pt x="0" y="0"/>
                  </a:moveTo>
                  <a:lnTo>
                    <a:pt x="0"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
            <p:cNvSpPr/>
            <p:nvPr/>
          </p:nvSpPr>
          <p:spPr>
            <a:xfrm>
              <a:off x="986700" y="3850375"/>
              <a:ext cx="121400" cy="121400"/>
            </a:xfrm>
            <a:custGeom>
              <a:rect b="b" l="l" r="r" t="t"/>
              <a:pathLst>
                <a:path extrusionOk="0" h="4856" w="4856">
                  <a:moveTo>
                    <a:pt x="0" y="0"/>
                  </a:moveTo>
                  <a:lnTo>
                    <a:pt x="0"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
            <p:cNvSpPr/>
            <p:nvPr/>
          </p:nvSpPr>
          <p:spPr>
            <a:xfrm>
              <a:off x="986700" y="4151400"/>
              <a:ext cx="121400" cy="121400"/>
            </a:xfrm>
            <a:custGeom>
              <a:rect b="b" l="l" r="r" t="t"/>
              <a:pathLst>
                <a:path extrusionOk="0" h="4856" w="4856">
                  <a:moveTo>
                    <a:pt x="0" y="0"/>
                  </a:moveTo>
                  <a:lnTo>
                    <a:pt x="0"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
            <p:cNvSpPr/>
            <p:nvPr/>
          </p:nvSpPr>
          <p:spPr>
            <a:xfrm>
              <a:off x="986700" y="4301900"/>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
            <p:cNvSpPr/>
            <p:nvPr/>
          </p:nvSpPr>
          <p:spPr>
            <a:xfrm>
              <a:off x="986700" y="4452425"/>
              <a:ext cx="121400" cy="121400"/>
            </a:xfrm>
            <a:custGeom>
              <a:rect b="b" l="l" r="r" t="t"/>
              <a:pathLst>
                <a:path extrusionOk="0" h="4856" w="4856">
                  <a:moveTo>
                    <a:pt x="0" y="0"/>
                  </a:moveTo>
                  <a:lnTo>
                    <a:pt x="0"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
            <p:cNvSpPr/>
            <p:nvPr/>
          </p:nvSpPr>
          <p:spPr>
            <a:xfrm>
              <a:off x="986700" y="4602925"/>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
            <p:cNvSpPr/>
            <p:nvPr/>
          </p:nvSpPr>
          <p:spPr>
            <a:xfrm>
              <a:off x="986700" y="4903950"/>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
            <p:cNvSpPr/>
            <p:nvPr/>
          </p:nvSpPr>
          <p:spPr>
            <a:xfrm>
              <a:off x="986700" y="5054450"/>
              <a:ext cx="121400" cy="121425"/>
            </a:xfrm>
            <a:custGeom>
              <a:rect b="b" l="l" r="r" t="t"/>
              <a:pathLst>
                <a:path extrusionOk="0" h="4857"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
            <p:cNvSpPr/>
            <p:nvPr/>
          </p:nvSpPr>
          <p:spPr>
            <a:xfrm>
              <a:off x="986700" y="5355475"/>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
            <p:cNvSpPr/>
            <p:nvPr/>
          </p:nvSpPr>
          <p:spPr>
            <a:xfrm>
              <a:off x="1137200" y="238125"/>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
            <p:cNvSpPr/>
            <p:nvPr/>
          </p:nvSpPr>
          <p:spPr>
            <a:xfrm>
              <a:off x="1137200" y="539125"/>
              <a:ext cx="121425" cy="121425"/>
            </a:xfrm>
            <a:custGeom>
              <a:rect b="b" l="l" r="r" t="t"/>
              <a:pathLst>
                <a:path extrusionOk="0" h="4857"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
            <p:cNvSpPr/>
            <p:nvPr/>
          </p:nvSpPr>
          <p:spPr>
            <a:xfrm>
              <a:off x="1137200" y="990675"/>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
            <p:cNvSpPr/>
            <p:nvPr/>
          </p:nvSpPr>
          <p:spPr>
            <a:xfrm>
              <a:off x="1137200" y="1141175"/>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
            <p:cNvSpPr/>
            <p:nvPr/>
          </p:nvSpPr>
          <p:spPr>
            <a:xfrm>
              <a:off x="1137200" y="1442200"/>
              <a:ext cx="121425" cy="121400"/>
            </a:xfrm>
            <a:custGeom>
              <a:rect b="b" l="l" r="r" t="t"/>
              <a:pathLst>
                <a:path extrusionOk="0" h="4856" w="4857">
                  <a:moveTo>
                    <a:pt x="1" y="0"/>
                  </a:moveTo>
                  <a:lnTo>
                    <a:pt x="1"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
            <p:cNvSpPr/>
            <p:nvPr/>
          </p:nvSpPr>
          <p:spPr>
            <a:xfrm>
              <a:off x="1137200" y="1592700"/>
              <a:ext cx="121425" cy="121425"/>
            </a:xfrm>
            <a:custGeom>
              <a:rect b="b" l="l" r="r" t="t"/>
              <a:pathLst>
                <a:path extrusionOk="0" h="4857"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
            <p:cNvSpPr/>
            <p:nvPr/>
          </p:nvSpPr>
          <p:spPr>
            <a:xfrm>
              <a:off x="1137200" y="2194750"/>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
            <p:cNvSpPr/>
            <p:nvPr/>
          </p:nvSpPr>
          <p:spPr>
            <a:xfrm>
              <a:off x="1137200" y="2345275"/>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
            <p:cNvSpPr/>
            <p:nvPr/>
          </p:nvSpPr>
          <p:spPr>
            <a:xfrm>
              <a:off x="1137200" y="2495775"/>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
            <p:cNvSpPr/>
            <p:nvPr/>
          </p:nvSpPr>
          <p:spPr>
            <a:xfrm>
              <a:off x="1137200" y="2646275"/>
              <a:ext cx="121425" cy="121425"/>
            </a:xfrm>
            <a:custGeom>
              <a:rect b="b" l="l" r="r" t="t"/>
              <a:pathLst>
                <a:path extrusionOk="0" h="4857"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
            <p:cNvSpPr/>
            <p:nvPr/>
          </p:nvSpPr>
          <p:spPr>
            <a:xfrm>
              <a:off x="1137200" y="2947300"/>
              <a:ext cx="121425" cy="121425"/>
            </a:xfrm>
            <a:custGeom>
              <a:rect b="b" l="l" r="r" t="t"/>
              <a:pathLst>
                <a:path extrusionOk="0" h="4857"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
            <p:cNvSpPr/>
            <p:nvPr/>
          </p:nvSpPr>
          <p:spPr>
            <a:xfrm>
              <a:off x="1137200" y="3248325"/>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
            <p:cNvSpPr/>
            <p:nvPr/>
          </p:nvSpPr>
          <p:spPr>
            <a:xfrm>
              <a:off x="1137200" y="3398850"/>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
            <p:cNvSpPr/>
            <p:nvPr/>
          </p:nvSpPr>
          <p:spPr>
            <a:xfrm>
              <a:off x="1137200" y="3699875"/>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
            <p:cNvSpPr/>
            <p:nvPr/>
          </p:nvSpPr>
          <p:spPr>
            <a:xfrm>
              <a:off x="1137200" y="3850375"/>
              <a:ext cx="121425" cy="121400"/>
            </a:xfrm>
            <a:custGeom>
              <a:rect b="b" l="l" r="r" t="t"/>
              <a:pathLst>
                <a:path extrusionOk="0" h="4856" w="4857">
                  <a:moveTo>
                    <a:pt x="1" y="0"/>
                  </a:moveTo>
                  <a:lnTo>
                    <a:pt x="1"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
            <p:cNvSpPr/>
            <p:nvPr/>
          </p:nvSpPr>
          <p:spPr>
            <a:xfrm>
              <a:off x="1137200" y="4000875"/>
              <a:ext cx="121425" cy="121425"/>
            </a:xfrm>
            <a:custGeom>
              <a:rect b="b" l="l" r="r" t="t"/>
              <a:pathLst>
                <a:path extrusionOk="0" h="4857"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
            <p:cNvSpPr/>
            <p:nvPr/>
          </p:nvSpPr>
          <p:spPr>
            <a:xfrm>
              <a:off x="1137200" y="4151400"/>
              <a:ext cx="121425" cy="121400"/>
            </a:xfrm>
            <a:custGeom>
              <a:rect b="b" l="l" r="r" t="t"/>
              <a:pathLst>
                <a:path extrusionOk="0" h="4856" w="4857">
                  <a:moveTo>
                    <a:pt x="1" y="0"/>
                  </a:moveTo>
                  <a:lnTo>
                    <a:pt x="1"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
            <p:cNvSpPr/>
            <p:nvPr/>
          </p:nvSpPr>
          <p:spPr>
            <a:xfrm>
              <a:off x="1137200" y="4602925"/>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
            <p:cNvSpPr/>
            <p:nvPr/>
          </p:nvSpPr>
          <p:spPr>
            <a:xfrm>
              <a:off x="1137200" y="4753450"/>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
            <p:cNvSpPr/>
            <p:nvPr/>
          </p:nvSpPr>
          <p:spPr>
            <a:xfrm>
              <a:off x="1137200" y="5054450"/>
              <a:ext cx="121425" cy="121425"/>
            </a:xfrm>
            <a:custGeom>
              <a:rect b="b" l="l" r="r" t="t"/>
              <a:pathLst>
                <a:path extrusionOk="0" h="4857"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
            <p:cNvSpPr/>
            <p:nvPr/>
          </p:nvSpPr>
          <p:spPr>
            <a:xfrm>
              <a:off x="1137200" y="5204975"/>
              <a:ext cx="121425" cy="121400"/>
            </a:xfrm>
            <a:custGeom>
              <a:rect b="b" l="l" r="r" t="t"/>
              <a:pathLst>
                <a:path extrusionOk="0" h="4856" w="4857">
                  <a:moveTo>
                    <a:pt x="1" y="0"/>
                  </a:moveTo>
                  <a:lnTo>
                    <a:pt x="1"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
            <p:cNvSpPr/>
            <p:nvPr/>
          </p:nvSpPr>
          <p:spPr>
            <a:xfrm>
              <a:off x="1137200" y="5355475"/>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 name="Google Shape;298;p3"/>
          <p:cNvGrpSpPr/>
          <p:nvPr/>
        </p:nvGrpSpPr>
        <p:grpSpPr>
          <a:xfrm rot="10800000">
            <a:off x="6659535" y="28698"/>
            <a:ext cx="2309844" cy="5086302"/>
            <a:chOff x="986700" y="238125"/>
            <a:chExt cx="2379075" cy="5238750"/>
          </a:xfrm>
        </p:grpSpPr>
        <p:sp>
          <p:nvSpPr>
            <p:cNvPr id="299" name="Google Shape;299;p3"/>
            <p:cNvSpPr/>
            <p:nvPr/>
          </p:nvSpPr>
          <p:spPr>
            <a:xfrm>
              <a:off x="986700" y="238125"/>
              <a:ext cx="121400" cy="121400"/>
            </a:xfrm>
            <a:custGeom>
              <a:rect b="b" l="l" r="r" t="t"/>
              <a:pathLst>
                <a:path extrusionOk="0" h="4856" w="4856">
                  <a:moveTo>
                    <a:pt x="0" y="0"/>
                  </a:moveTo>
                  <a:lnTo>
                    <a:pt x="0"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
            <p:cNvSpPr/>
            <p:nvPr/>
          </p:nvSpPr>
          <p:spPr>
            <a:xfrm>
              <a:off x="986700" y="689650"/>
              <a:ext cx="121400" cy="121400"/>
            </a:xfrm>
            <a:custGeom>
              <a:rect b="b" l="l" r="r" t="t"/>
              <a:pathLst>
                <a:path extrusionOk="0" h="4856" w="4856">
                  <a:moveTo>
                    <a:pt x="0" y="0"/>
                  </a:moveTo>
                  <a:lnTo>
                    <a:pt x="0"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
            <p:cNvSpPr/>
            <p:nvPr/>
          </p:nvSpPr>
          <p:spPr>
            <a:xfrm>
              <a:off x="986700" y="990675"/>
              <a:ext cx="121400" cy="121400"/>
            </a:xfrm>
            <a:custGeom>
              <a:rect b="b" l="l" r="r" t="t"/>
              <a:pathLst>
                <a:path extrusionOk="0" h="4856" w="4856">
                  <a:moveTo>
                    <a:pt x="0" y="0"/>
                  </a:moveTo>
                  <a:lnTo>
                    <a:pt x="0"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
            <p:cNvSpPr/>
            <p:nvPr/>
          </p:nvSpPr>
          <p:spPr>
            <a:xfrm>
              <a:off x="986700" y="1442200"/>
              <a:ext cx="121400" cy="121400"/>
            </a:xfrm>
            <a:custGeom>
              <a:rect b="b" l="l" r="r" t="t"/>
              <a:pathLst>
                <a:path extrusionOk="0" h="4856" w="4856">
                  <a:moveTo>
                    <a:pt x="0" y="0"/>
                  </a:moveTo>
                  <a:lnTo>
                    <a:pt x="0"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
            <p:cNvSpPr/>
            <p:nvPr/>
          </p:nvSpPr>
          <p:spPr>
            <a:xfrm>
              <a:off x="986700" y="1592700"/>
              <a:ext cx="121400" cy="121425"/>
            </a:xfrm>
            <a:custGeom>
              <a:rect b="b" l="l" r="r" t="t"/>
              <a:pathLst>
                <a:path extrusionOk="0" h="4857" w="4856">
                  <a:moveTo>
                    <a:pt x="0" y="1"/>
                  </a:moveTo>
                  <a:lnTo>
                    <a:pt x="0"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
            <p:cNvSpPr/>
            <p:nvPr/>
          </p:nvSpPr>
          <p:spPr>
            <a:xfrm>
              <a:off x="986700" y="2044250"/>
              <a:ext cx="121400" cy="121400"/>
            </a:xfrm>
            <a:custGeom>
              <a:rect b="b" l="l" r="r" t="t"/>
              <a:pathLst>
                <a:path extrusionOk="0" h="4856" w="4856">
                  <a:moveTo>
                    <a:pt x="0" y="0"/>
                  </a:moveTo>
                  <a:lnTo>
                    <a:pt x="0"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
            <p:cNvSpPr/>
            <p:nvPr/>
          </p:nvSpPr>
          <p:spPr>
            <a:xfrm>
              <a:off x="986700" y="2646275"/>
              <a:ext cx="121400" cy="121425"/>
            </a:xfrm>
            <a:custGeom>
              <a:rect b="b" l="l" r="r" t="t"/>
              <a:pathLst>
                <a:path extrusionOk="0" h="4857" w="4856">
                  <a:moveTo>
                    <a:pt x="0" y="1"/>
                  </a:moveTo>
                  <a:lnTo>
                    <a:pt x="0"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
            <p:cNvSpPr/>
            <p:nvPr/>
          </p:nvSpPr>
          <p:spPr>
            <a:xfrm>
              <a:off x="986700" y="3248325"/>
              <a:ext cx="121400" cy="121400"/>
            </a:xfrm>
            <a:custGeom>
              <a:rect b="b" l="l" r="r" t="t"/>
              <a:pathLst>
                <a:path extrusionOk="0" h="4856" w="4856">
                  <a:moveTo>
                    <a:pt x="0" y="1"/>
                  </a:moveTo>
                  <a:lnTo>
                    <a:pt x="0"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
            <p:cNvSpPr/>
            <p:nvPr/>
          </p:nvSpPr>
          <p:spPr>
            <a:xfrm>
              <a:off x="986700" y="3398850"/>
              <a:ext cx="121400" cy="121400"/>
            </a:xfrm>
            <a:custGeom>
              <a:rect b="b" l="l" r="r" t="t"/>
              <a:pathLst>
                <a:path extrusionOk="0" h="4856" w="4856">
                  <a:moveTo>
                    <a:pt x="0" y="0"/>
                  </a:moveTo>
                  <a:lnTo>
                    <a:pt x="0"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
            <p:cNvSpPr/>
            <p:nvPr/>
          </p:nvSpPr>
          <p:spPr>
            <a:xfrm>
              <a:off x="986700" y="4000875"/>
              <a:ext cx="121400" cy="121425"/>
            </a:xfrm>
            <a:custGeom>
              <a:rect b="b" l="l" r="r" t="t"/>
              <a:pathLst>
                <a:path extrusionOk="0" h="4857" w="4856">
                  <a:moveTo>
                    <a:pt x="0" y="1"/>
                  </a:moveTo>
                  <a:lnTo>
                    <a:pt x="0"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
            <p:cNvSpPr/>
            <p:nvPr/>
          </p:nvSpPr>
          <p:spPr>
            <a:xfrm>
              <a:off x="986700" y="4753450"/>
              <a:ext cx="121400" cy="121400"/>
            </a:xfrm>
            <a:custGeom>
              <a:rect b="b" l="l" r="r" t="t"/>
              <a:pathLst>
                <a:path extrusionOk="0" h="4856" w="4856">
                  <a:moveTo>
                    <a:pt x="0" y="0"/>
                  </a:moveTo>
                  <a:lnTo>
                    <a:pt x="0"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
            <p:cNvSpPr/>
            <p:nvPr/>
          </p:nvSpPr>
          <p:spPr>
            <a:xfrm>
              <a:off x="986700" y="5204975"/>
              <a:ext cx="121400" cy="121400"/>
            </a:xfrm>
            <a:custGeom>
              <a:rect b="b" l="l" r="r" t="t"/>
              <a:pathLst>
                <a:path extrusionOk="0" h="4856" w="4856">
                  <a:moveTo>
                    <a:pt x="0" y="0"/>
                  </a:moveTo>
                  <a:lnTo>
                    <a:pt x="0"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
            <p:cNvSpPr/>
            <p:nvPr/>
          </p:nvSpPr>
          <p:spPr>
            <a:xfrm>
              <a:off x="1137200" y="388625"/>
              <a:ext cx="121425" cy="121400"/>
            </a:xfrm>
            <a:custGeom>
              <a:rect b="b" l="l" r="r" t="t"/>
              <a:pathLst>
                <a:path extrusionOk="0" h="4856" w="4857">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
            <p:cNvSpPr/>
            <p:nvPr/>
          </p:nvSpPr>
          <p:spPr>
            <a:xfrm>
              <a:off x="1137200" y="689650"/>
              <a:ext cx="121425" cy="121400"/>
            </a:xfrm>
            <a:custGeom>
              <a:rect b="b" l="l" r="r" t="t"/>
              <a:pathLst>
                <a:path extrusionOk="0" h="4856" w="4857">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
            <p:cNvSpPr/>
            <p:nvPr/>
          </p:nvSpPr>
          <p:spPr>
            <a:xfrm>
              <a:off x="1137200" y="840150"/>
              <a:ext cx="121425" cy="121400"/>
            </a:xfrm>
            <a:custGeom>
              <a:rect b="b" l="l" r="r" t="t"/>
              <a:pathLst>
                <a:path extrusionOk="0" h="4856" w="4857">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
            <p:cNvSpPr/>
            <p:nvPr/>
          </p:nvSpPr>
          <p:spPr>
            <a:xfrm>
              <a:off x="1137200" y="1291700"/>
              <a:ext cx="121425" cy="121400"/>
            </a:xfrm>
            <a:custGeom>
              <a:rect b="b" l="l" r="r" t="t"/>
              <a:pathLst>
                <a:path extrusionOk="0" h="4856" w="4857">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
            <p:cNvSpPr/>
            <p:nvPr/>
          </p:nvSpPr>
          <p:spPr>
            <a:xfrm>
              <a:off x="1137200" y="1743225"/>
              <a:ext cx="121425" cy="121400"/>
            </a:xfrm>
            <a:custGeom>
              <a:rect b="b" l="l" r="r" t="t"/>
              <a:pathLst>
                <a:path extrusionOk="0" h="4856" w="4857">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
            <p:cNvSpPr/>
            <p:nvPr/>
          </p:nvSpPr>
          <p:spPr>
            <a:xfrm>
              <a:off x="1137200" y="1893725"/>
              <a:ext cx="121425" cy="121400"/>
            </a:xfrm>
            <a:custGeom>
              <a:rect b="b" l="l" r="r" t="t"/>
              <a:pathLst>
                <a:path extrusionOk="0" h="4856" w="4857">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
            <p:cNvSpPr/>
            <p:nvPr/>
          </p:nvSpPr>
          <p:spPr>
            <a:xfrm>
              <a:off x="1137200" y="2044250"/>
              <a:ext cx="121425" cy="121400"/>
            </a:xfrm>
            <a:custGeom>
              <a:rect b="b" l="l" r="r" t="t"/>
              <a:pathLst>
                <a:path extrusionOk="0" h="4856" w="4857">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
            <p:cNvSpPr/>
            <p:nvPr/>
          </p:nvSpPr>
          <p:spPr>
            <a:xfrm>
              <a:off x="1137200" y="2796800"/>
              <a:ext cx="121425" cy="121400"/>
            </a:xfrm>
            <a:custGeom>
              <a:rect b="b" l="l" r="r" t="t"/>
              <a:pathLst>
                <a:path extrusionOk="0" h="4856" w="4857">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
            <p:cNvSpPr/>
            <p:nvPr/>
          </p:nvSpPr>
          <p:spPr>
            <a:xfrm>
              <a:off x="1137200" y="3097825"/>
              <a:ext cx="121425" cy="121400"/>
            </a:xfrm>
            <a:custGeom>
              <a:rect b="b" l="l" r="r" t="t"/>
              <a:pathLst>
                <a:path extrusionOk="0" h="4856" w="4857">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
            <p:cNvSpPr/>
            <p:nvPr/>
          </p:nvSpPr>
          <p:spPr>
            <a:xfrm>
              <a:off x="1137200" y="3549350"/>
              <a:ext cx="121425" cy="121400"/>
            </a:xfrm>
            <a:custGeom>
              <a:rect b="b" l="l" r="r" t="t"/>
              <a:pathLst>
                <a:path extrusionOk="0" h="4856" w="4857">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
            <p:cNvSpPr/>
            <p:nvPr/>
          </p:nvSpPr>
          <p:spPr>
            <a:xfrm>
              <a:off x="1137200" y="4301900"/>
              <a:ext cx="121425" cy="121400"/>
            </a:xfrm>
            <a:custGeom>
              <a:rect b="b" l="l" r="r" t="t"/>
              <a:pathLst>
                <a:path extrusionOk="0" h="4856" w="4857">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
            <p:cNvSpPr/>
            <p:nvPr/>
          </p:nvSpPr>
          <p:spPr>
            <a:xfrm>
              <a:off x="1137200" y="4452425"/>
              <a:ext cx="121425" cy="121400"/>
            </a:xfrm>
            <a:custGeom>
              <a:rect b="b" l="l" r="r" t="t"/>
              <a:pathLst>
                <a:path extrusionOk="0" h="4856" w="4857">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
            <p:cNvSpPr/>
            <p:nvPr/>
          </p:nvSpPr>
          <p:spPr>
            <a:xfrm>
              <a:off x="1137200" y="4903950"/>
              <a:ext cx="121425" cy="121400"/>
            </a:xfrm>
            <a:custGeom>
              <a:rect b="b" l="l" r="r" t="t"/>
              <a:pathLst>
                <a:path extrusionOk="0" h="4856" w="4857">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
            <p:cNvSpPr/>
            <p:nvPr/>
          </p:nvSpPr>
          <p:spPr>
            <a:xfrm>
              <a:off x="1287725" y="238125"/>
              <a:ext cx="121400" cy="121400"/>
            </a:xfrm>
            <a:custGeom>
              <a:rect b="b" l="l" r="r" t="t"/>
              <a:pathLst>
                <a:path extrusionOk="0" h="4856" w="4856">
                  <a:moveTo>
                    <a:pt x="0" y="0"/>
                  </a:moveTo>
                  <a:lnTo>
                    <a:pt x="0" y="4855"/>
                  </a:lnTo>
                  <a:lnTo>
                    <a:pt x="4855" y="4855"/>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
            <p:cNvSpPr/>
            <p:nvPr/>
          </p:nvSpPr>
          <p:spPr>
            <a:xfrm>
              <a:off x="1287725" y="539125"/>
              <a:ext cx="121400" cy="121425"/>
            </a:xfrm>
            <a:custGeom>
              <a:rect b="b" l="l" r="r" t="t"/>
              <a:pathLst>
                <a:path extrusionOk="0" h="4857"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
            <p:cNvSpPr/>
            <p:nvPr/>
          </p:nvSpPr>
          <p:spPr>
            <a:xfrm>
              <a:off x="1287725" y="990675"/>
              <a:ext cx="121400" cy="121400"/>
            </a:xfrm>
            <a:custGeom>
              <a:rect b="b" l="l" r="r" t="t"/>
              <a:pathLst>
                <a:path extrusionOk="0" h="4856" w="4856">
                  <a:moveTo>
                    <a:pt x="0" y="0"/>
                  </a:moveTo>
                  <a:lnTo>
                    <a:pt x="0" y="4855"/>
                  </a:lnTo>
                  <a:lnTo>
                    <a:pt x="4855" y="4855"/>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
            <p:cNvSpPr/>
            <p:nvPr/>
          </p:nvSpPr>
          <p:spPr>
            <a:xfrm>
              <a:off x="1287725" y="1141175"/>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
            <p:cNvSpPr/>
            <p:nvPr/>
          </p:nvSpPr>
          <p:spPr>
            <a:xfrm>
              <a:off x="1287725" y="1442200"/>
              <a:ext cx="121400" cy="121400"/>
            </a:xfrm>
            <a:custGeom>
              <a:rect b="b" l="l" r="r" t="t"/>
              <a:pathLst>
                <a:path extrusionOk="0" h="4856" w="4856">
                  <a:moveTo>
                    <a:pt x="0" y="0"/>
                  </a:moveTo>
                  <a:lnTo>
                    <a:pt x="0" y="4856"/>
                  </a:lnTo>
                  <a:lnTo>
                    <a:pt x="4855" y="4856"/>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
            <p:cNvSpPr/>
            <p:nvPr/>
          </p:nvSpPr>
          <p:spPr>
            <a:xfrm>
              <a:off x="1287725" y="1592700"/>
              <a:ext cx="121400" cy="121425"/>
            </a:xfrm>
            <a:custGeom>
              <a:rect b="b" l="l" r="r" t="t"/>
              <a:pathLst>
                <a:path extrusionOk="0" h="4857"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
            <p:cNvSpPr/>
            <p:nvPr/>
          </p:nvSpPr>
          <p:spPr>
            <a:xfrm>
              <a:off x="1287725" y="2194750"/>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
            <p:cNvSpPr/>
            <p:nvPr/>
          </p:nvSpPr>
          <p:spPr>
            <a:xfrm>
              <a:off x="1287725" y="2345275"/>
              <a:ext cx="121400" cy="121400"/>
            </a:xfrm>
            <a:custGeom>
              <a:rect b="b" l="l" r="r" t="t"/>
              <a:pathLst>
                <a:path extrusionOk="0" h="4856" w="4856">
                  <a:moveTo>
                    <a:pt x="0" y="0"/>
                  </a:moveTo>
                  <a:lnTo>
                    <a:pt x="0" y="4855"/>
                  </a:lnTo>
                  <a:lnTo>
                    <a:pt x="4855" y="4855"/>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
            <p:cNvSpPr/>
            <p:nvPr/>
          </p:nvSpPr>
          <p:spPr>
            <a:xfrm>
              <a:off x="1287725" y="2646275"/>
              <a:ext cx="121400" cy="121425"/>
            </a:xfrm>
            <a:custGeom>
              <a:rect b="b" l="l" r="r" t="t"/>
              <a:pathLst>
                <a:path extrusionOk="0" h="4857"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
            <p:cNvSpPr/>
            <p:nvPr/>
          </p:nvSpPr>
          <p:spPr>
            <a:xfrm>
              <a:off x="1287725" y="2796800"/>
              <a:ext cx="121400" cy="121400"/>
            </a:xfrm>
            <a:custGeom>
              <a:rect b="b" l="l" r="r" t="t"/>
              <a:pathLst>
                <a:path extrusionOk="0" h="4856" w="4856">
                  <a:moveTo>
                    <a:pt x="0" y="0"/>
                  </a:moveTo>
                  <a:lnTo>
                    <a:pt x="0" y="4856"/>
                  </a:lnTo>
                  <a:lnTo>
                    <a:pt x="4855" y="4856"/>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
            <p:cNvSpPr/>
            <p:nvPr/>
          </p:nvSpPr>
          <p:spPr>
            <a:xfrm>
              <a:off x="1287725" y="3097825"/>
              <a:ext cx="121400" cy="121400"/>
            </a:xfrm>
            <a:custGeom>
              <a:rect b="b" l="l" r="r" t="t"/>
              <a:pathLst>
                <a:path extrusionOk="0" h="4856" w="4856">
                  <a:moveTo>
                    <a:pt x="0" y="0"/>
                  </a:moveTo>
                  <a:lnTo>
                    <a:pt x="0" y="4855"/>
                  </a:lnTo>
                  <a:lnTo>
                    <a:pt x="4855" y="4855"/>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
            <p:cNvSpPr/>
            <p:nvPr/>
          </p:nvSpPr>
          <p:spPr>
            <a:xfrm>
              <a:off x="1287725" y="3248325"/>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
            <p:cNvSpPr/>
            <p:nvPr/>
          </p:nvSpPr>
          <p:spPr>
            <a:xfrm>
              <a:off x="1287725" y="3398850"/>
              <a:ext cx="121400" cy="121400"/>
            </a:xfrm>
            <a:custGeom>
              <a:rect b="b" l="l" r="r" t="t"/>
              <a:pathLst>
                <a:path extrusionOk="0" h="4856" w="4856">
                  <a:moveTo>
                    <a:pt x="0" y="0"/>
                  </a:moveTo>
                  <a:lnTo>
                    <a:pt x="0" y="4855"/>
                  </a:lnTo>
                  <a:lnTo>
                    <a:pt x="4855" y="4855"/>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
            <p:cNvSpPr/>
            <p:nvPr/>
          </p:nvSpPr>
          <p:spPr>
            <a:xfrm>
              <a:off x="1287725" y="3549350"/>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
            <p:cNvSpPr/>
            <p:nvPr/>
          </p:nvSpPr>
          <p:spPr>
            <a:xfrm>
              <a:off x="1287725" y="4000875"/>
              <a:ext cx="121400" cy="121425"/>
            </a:xfrm>
            <a:custGeom>
              <a:rect b="b" l="l" r="r" t="t"/>
              <a:pathLst>
                <a:path extrusionOk="0" h="4857"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
            <p:cNvSpPr/>
            <p:nvPr/>
          </p:nvSpPr>
          <p:spPr>
            <a:xfrm>
              <a:off x="1287725" y="4151400"/>
              <a:ext cx="121400" cy="121400"/>
            </a:xfrm>
            <a:custGeom>
              <a:rect b="b" l="l" r="r" t="t"/>
              <a:pathLst>
                <a:path extrusionOk="0" h="4856" w="4856">
                  <a:moveTo>
                    <a:pt x="0" y="0"/>
                  </a:moveTo>
                  <a:lnTo>
                    <a:pt x="0" y="4856"/>
                  </a:lnTo>
                  <a:lnTo>
                    <a:pt x="4855" y="4856"/>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
            <p:cNvSpPr/>
            <p:nvPr/>
          </p:nvSpPr>
          <p:spPr>
            <a:xfrm>
              <a:off x="1287725" y="4301900"/>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
            <p:cNvSpPr/>
            <p:nvPr/>
          </p:nvSpPr>
          <p:spPr>
            <a:xfrm>
              <a:off x="1287725" y="4602925"/>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
            <p:cNvSpPr/>
            <p:nvPr/>
          </p:nvSpPr>
          <p:spPr>
            <a:xfrm>
              <a:off x="1287725" y="4903950"/>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
            <p:cNvSpPr/>
            <p:nvPr/>
          </p:nvSpPr>
          <p:spPr>
            <a:xfrm>
              <a:off x="1287725" y="5355475"/>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
            <p:cNvSpPr/>
            <p:nvPr/>
          </p:nvSpPr>
          <p:spPr>
            <a:xfrm>
              <a:off x="1438225" y="238125"/>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
            <p:cNvSpPr/>
            <p:nvPr/>
          </p:nvSpPr>
          <p:spPr>
            <a:xfrm>
              <a:off x="1438225" y="539125"/>
              <a:ext cx="121400" cy="121425"/>
            </a:xfrm>
            <a:custGeom>
              <a:rect b="b" l="l" r="r" t="t"/>
              <a:pathLst>
                <a:path extrusionOk="0" h="4857"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
            <p:cNvSpPr/>
            <p:nvPr/>
          </p:nvSpPr>
          <p:spPr>
            <a:xfrm>
              <a:off x="1438225" y="689650"/>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
            <p:cNvSpPr/>
            <p:nvPr/>
          </p:nvSpPr>
          <p:spPr>
            <a:xfrm>
              <a:off x="1438225" y="840150"/>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
            <p:cNvSpPr/>
            <p:nvPr/>
          </p:nvSpPr>
          <p:spPr>
            <a:xfrm>
              <a:off x="1438225" y="990675"/>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
            <p:cNvSpPr/>
            <p:nvPr/>
          </p:nvSpPr>
          <p:spPr>
            <a:xfrm>
              <a:off x="1438225" y="114117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
            <p:cNvSpPr/>
            <p:nvPr/>
          </p:nvSpPr>
          <p:spPr>
            <a:xfrm>
              <a:off x="1438225" y="1291700"/>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
            <p:cNvSpPr/>
            <p:nvPr/>
          </p:nvSpPr>
          <p:spPr>
            <a:xfrm>
              <a:off x="1438225" y="1442200"/>
              <a:ext cx="121400" cy="121400"/>
            </a:xfrm>
            <a:custGeom>
              <a:rect b="b" l="l" r="r" t="t"/>
              <a:pathLst>
                <a:path extrusionOk="0" h="4856" w="4856">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
            <p:cNvSpPr/>
            <p:nvPr/>
          </p:nvSpPr>
          <p:spPr>
            <a:xfrm>
              <a:off x="1438225" y="1592700"/>
              <a:ext cx="121400" cy="121425"/>
            </a:xfrm>
            <a:custGeom>
              <a:rect b="b" l="l" r="r" t="t"/>
              <a:pathLst>
                <a:path extrusionOk="0" h="4857"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
            <p:cNvSpPr/>
            <p:nvPr/>
          </p:nvSpPr>
          <p:spPr>
            <a:xfrm>
              <a:off x="1438225" y="1743225"/>
              <a:ext cx="121400" cy="121400"/>
            </a:xfrm>
            <a:custGeom>
              <a:rect b="b" l="l" r="r" t="t"/>
              <a:pathLst>
                <a:path extrusionOk="0" h="4856" w="4856">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
            <p:cNvSpPr/>
            <p:nvPr/>
          </p:nvSpPr>
          <p:spPr>
            <a:xfrm>
              <a:off x="1438225" y="189372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
            <p:cNvSpPr/>
            <p:nvPr/>
          </p:nvSpPr>
          <p:spPr>
            <a:xfrm>
              <a:off x="1438225" y="2044250"/>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
            <p:cNvSpPr/>
            <p:nvPr/>
          </p:nvSpPr>
          <p:spPr>
            <a:xfrm>
              <a:off x="1438225" y="2194750"/>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
            <p:cNvSpPr/>
            <p:nvPr/>
          </p:nvSpPr>
          <p:spPr>
            <a:xfrm>
              <a:off x="1438225" y="249577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
            <p:cNvSpPr/>
            <p:nvPr/>
          </p:nvSpPr>
          <p:spPr>
            <a:xfrm>
              <a:off x="1438225" y="2646275"/>
              <a:ext cx="121400" cy="121425"/>
            </a:xfrm>
            <a:custGeom>
              <a:rect b="b" l="l" r="r" t="t"/>
              <a:pathLst>
                <a:path extrusionOk="0" h="4857"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
            <p:cNvSpPr/>
            <p:nvPr/>
          </p:nvSpPr>
          <p:spPr>
            <a:xfrm>
              <a:off x="1438225" y="2947300"/>
              <a:ext cx="121400" cy="121425"/>
            </a:xfrm>
            <a:custGeom>
              <a:rect b="b" l="l" r="r" t="t"/>
              <a:pathLst>
                <a:path extrusionOk="0" h="4857"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
            <p:cNvSpPr/>
            <p:nvPr/>
          </p:nvSpPr>
          <p:spPr>
            <a:xfrm>
              <a:off x="1438225" y="3097825"/>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
            <p:cNvSpPr/>
            <p:nvPr/>
          </p:nvSpPr>
          <p:spPr>
            <a:xfrm>
              <a:off x="1438225" y="324832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
            <p:cNvSpPr/>
            <p:nvPr/>
          </p:nvSpPr>
          <p:spPr>
            <a:xfrm>
              <a:off x="1438225" y="3398850"/>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
            <p:cNvSpPr/>
            <p:nvPr/>
          </p:nvSpPr>
          <p:spPr>
            <a:xfrm>
              <a:off x="1438225" y="3549350"/>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
            <p:cNvSpPr/>
            <p:nvPr/>
          </p:nvSpPr>
          <p:spPr>
            <a:xfrm>
              <a:off x="1438225" y="3699875"/>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
            <p:cNvSpPr/>
            <p:nvPr/>
          </p:nvSpPr>
          <p:spPr>
            <a:xfrm>
              <a:off x="1438225" y="3850375"/>
              <a:ext cx="121400" cy="121400"/>
            </a:xfrm>
            <a:custGeom>
              <a:rect b="b" l="l" r="r" t="t"/>
              <a:pathLst>
                <a:path extrusionOk="0" h="4856" w="4856">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
            <p:cNvSpPr/>
            <p:nvPr/>
          </p:nvSpPr>
          <p:spPr>
            <a:xfrm>
              <a:off x="1438225" y="4000875"/>
              <a:ext cx="121400" cy="121425"/>
            </a:xfrm>
            <a:custGeom>
              <a:rect b="b" l="l" r="r" t="t"/>
              <a:pathLst>
                <a:path extrusionOk="0" h="4857"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
            <p:cNvSpPr/>
            <p:nvPr/>
          </p:nvSpPr>
          <p:spPr>
            <a:xfrm>
              <a:off x="1438225" y="4301900"/>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
            <p:cNvSpPr/>
            <p:nvPr/>
          </p:nvSpPr>
          <p:spPr>
            <a:xfrm>
              <a:off x="1438225" y="4452425"/>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
            <p:cNvSpPr/>
            <p:nvPr/>
          </p:nvSpPr>
          <p:spPr>
            <a:xfrm>
              <a:off x="1438225" y="460292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
            <p:cNvSpPr/>
            <p:nvPr/>
          </p:nvSpPr>
          <p:spPr>
            <a:xfrm>
              <a:off x="1438225" y="4753450"/>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
            <p:cNvSpPr/>
            <p:nvPr/>
          </p:nvSpPr>
          <p:spPr>
            <a:xfrm>
              <a:off x="1438225" y="4903950"/>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
            <p:cNvSpPr/>
            <p:nvPr/>
          </p:nvSpPr>
          <p:spPr>
            <a:xfrm>
              <a:off x="1438225" y="5054450"/>
              <a:ext cx="121400" cy="121425"/>
            </a:xfrm>
            <a:custGeom>
              <a:rect b="b" l="l" r="r" t="t"/>
              <a:pathLst>
                <a:path extrusionOk="0" h="4857"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
            <p:cNvSpPr/>
            <p:nvPr/>
          </p:nvSpPr>
          <p:spPr>
            <a:xfrm>
              <a:off x="1438225" y="5204975"/>
              <a:ext cx="121400" cy="121400"/>
            </a:xfrm>
            <a:custGeom>
              <a:rect b="b" l="l" r="r" t="t"/>
              <a:pathLst>
                <a:path extrusionOk="0" h="4856" w="4856">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
            <p:cNvSpPr/>
            <p:nvPr/>
          </p:nvSpPr>
          <p:spPr>
            <a:xfrm>
              <a:off x="1438225" y="535547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
            <p:cNvSpPr/>
            <p:nvPr/>
          </p:nvSpPr>
          <p:spPr>
            <a:xfrm>
              <a:off x="1588750" y="238125"/>
              <a:ext cx="121400" cy="121400"/>
            </a:xfrm>
            <a:custGeom>
              <a:rect b="b" l="l" r="r" t="t"/>
              <a:pathLst>
                <a:path extrusionOk="0" h="4856" w="4856">
                  <a:moveTo>
                    <a:pt x="0" y="0"/>
                  </a:moveTo>
                  <a:lnTo>
                    <a:pt x="0" y="4855"/>
                  </a:lnTo>
                  <a:lnTo>
                    <a:pt x="4855" y="4855"/>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
            <p:cNvSpPr/>
            <p:nvPr/>
          </p:nvSpPr>
          <p:spPr>
            <a:xfrm>
              <a:off x="1588750" y="840150"/>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
            <p:cNvSpPr/>
            <p:nvPr/>
          </p:nvSpPr>
          <p:spPr>
            <a:xfrm>
              <a:off x="1588750" y="990675"/>
              <a:ext cx="121400" cy="121400"/>
            </a:xfrm>
            <a:custGeom>
              <a:rect b="b" l="l" r="r" t="t"/>
              <a:pathLst>
                <a:path extrusionOk="0" h="4856" w="4856">
                  <a:moveTo>
                    <a:pt x="0" y="0"/>
                  </a:moveTo>
                  <a:lnTo>
                    <a:pt x="0" y="4855"/>
                  </a:lnTo>
                  <a:lnTo>
                    <a:pt x="4855" y="4855"/>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
            <p:cNvSpPr/>
            <p:nvPr/>
          </p:nvSpPr>
          <p:spPr>
            <a:xfrm>
              <a:off x="1588750" y="1442200"/>
              <a:ext cx="121400" cy="121400"/>
            </a:xfrm>
            <a:custGeom>
              <a:rect b="b" l="l" r="r" t="t"/>
              <a:pathLst>
                <a:path extrusionOk="0" h="4856" w="4856">
                  <a:moveTo>
                    <a:pt x="0" y="0"/>
                  </a:moveTo>
                  <a:lnTo>
                    <a:pt x="0" y="4856"/>
                  </a:lnTo>
                  <a:lnTo>
                    <a:pt x="4855" y="4856"/>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
            <p:cNvSpPr/>
            <p:nvPr/>
          </p:nvSpPr>
          <p:spPr>
            <a:xfrm>
              <a:off x="1588750" y="1743225"/>
              <a:ext cx="121400" cy="121400"/>
            </a:xfrm>
            <a:custGeom>
              <a:rect b="b" l="l" r="r" t="t"/>
              <a:pathLst>
                <a:path extrusionOk="0" h="4856" w="4856">
                  <a:moveTo>
                    <a:pt x="0" y="0"/>
                  </a:moveTo>
                  <a:lnTo>
                    <a:pt x="0" y="4856"/>
                  </a:lnTo>
                  <a:lnTo>
                    <a:pt x="4855" y="4856"/>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
            <p:cNvSpPr/>
            <p:nvPr/>
          </p:nvSpPr>
          <p:spPr>
            <a:xfrm>
              <a:off x="1588750" y="2194750"/>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
            <p:cNvSpPr/>
            <p:nvPr/>
          </p:nvSpPr>
          <p:spPr>
            <a:xfrm>
              <a:off x="1588750" y="2495775"/>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
            <p:cNvSpPr/>
            <p:nvPr/>
          </p:nvSpPr>
          <p:spPr>
            <a:xfrm>
              <a:off x="1588750" y="2796800"/>
              <a:ext cx="121400" cy="121400"/>
            </a:xfrm>
            <a:custGeom>
              <a:rect b="b" l="l" r="r" t="t"/>
              <a:pathLst>
                <a:path extrusionOk="0" h="4856" w="4856">
                  <a:moveTo>
                    <a:pt x="0" y="0"/>
                  </a:moveTo>
                  <a:lnTo>
                    <a:pt x="0" y="4856"/>
                  </a:lnTo>
                  <a:lnTo>
                    <a:pt x="4855" y="4856"/>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
            <p:cNvSpPr/>
            <p:nvPr/>
          </p:nvSpPr>
          <p:spPr>
            <a:xfrm>
              <a:off x="1588750" y="2947300"/>
              <a:ext cx="121400" cy="121425"/>
            </a:xfrm>
            <a:custGeom>
              <a:rect b="b" l="l" r="r" t="t"/>
              <a:pathLst>
                <a:path extrusionOk="0" h="4857"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
            <p:cNvSpPr/>
            <p:nvPr/>
          </p:nvSpPr>
          <p:spPr>
            <a:xfrm>
              <a:off x="1588750" y="3248325"/>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
            <p:cNvSpPr/>
            <p:nvPr/>
          </p:nvSpPr>
          <p:spPr>
            <a:xfrm>
              <a:off x="1588750" y="3398850"/>
              <a:ext cx="121400" cy="121400"/>
            </a:xfrm>
            <a:custGeom>
              <a:rect b="b" l="l" r="r" t="t"/>
              <a:pathLst>
                <a:path extrusionOk="0" h="4856" w="4856">
                  <a:moveTo>
                    <a:pt x="0" y="0"/>
                  </a:moveTo>
                  <a:lnTo>
                    <a:pt x="0" y="4855"/>
                  </a:lnTo>
                  <a:lnTo>
                    <a:pt x="4855" y="4855"/>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
            <p:cNvSpPr/>
            <p:nvPr/>
          </p:nvSpPr>
          <p:spPr>
            <a:xfrm>
              <a:off x="1588750" y="3699875"/>
              <a:ext cx="121400" cy="121400"/>
            </a:xfrm>
            <a:custGeom>
              <a:rect b="b" l="l" r="r" t="t"/>
              <a:pathLst>
                <a:path extrusionOk="0" h="4856" w="4856">
                  <a:moveTo>
                    <a:pt x="0" y="0"/>
                  </a:moveTo>
                  <a:lnTo>
                    <a:pt x="0" y="4855"/>
                  </a:lnTo>
                  <a:lnTo>
                    <a:pt x="4855" y="4855"/>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
            <p:cNvSpPr/>
            <p:nvPr/>
          </p:nvSpPr>
          <p:spPr>
            <a:xfrm>
              <a:off x="1588750" y="3850375"/>
              <a:ext cx="121400" cy="121400"/>
            </a:xfrm>
            <a:custGeom>
              <a:rect b="b" l="l" r="r" t="t"/>
              <a:pathLst>
                <a:path extrusionOk="0" h="4856" w="4856">
                  <a:moveTo>
                    <a:pt x="0" y="0"/>
                  </a:moveTo>
                  <a:lnTo>
                    <a:pt x="0" y="4856"/>
                  </a:lnTo>
                  <a:lnTo>
                    <a:pt x="4855" y="4856"/>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
            <p:cNvSpPr/>
            <p:nvPr/>
          </p:nvSpPr>
          <p:spPr>
            <a:xfrm>
              <a:off x="1588750" y="4151400"/>
              <a:ext cx="121400" cy="121400"/>
            </a:xfrm>
            <a:custGeom>
              <a:rect b="b" l="l" r="r" t="t"/>
              <a:pathLst>
                <a:path extrusionOk="0" h="4856" w="4856">
                  <a:moveTo>
                    <a:pt x="0" y="0"/>
                  </a:moveTo>
                  <a:lnTo>
                    <a:pt x="0" y="4856"/>
                  </a:lnTo>
                  <a:lnTo>
                    <a:pt x="4855" y="4856"/>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
            <p:cNvSpPr/>
            <p:nvPr/>
          </p:nvSpPr>
          <p:spPr>
            <a:xfrm>
              <a:off x="1588750" y="4301900"/>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
            <p:cNvSpPr/>
            <p:nvPr/>
          </p:nvSpPr>
          <p:spPr>
            <a:xfrm>
              <a:off x="1588750" y="4452425"/>
              <a:ext cx="121400" cy="121400"/>
            </a:xfrm>
            <a:custGeom>
              <a:rect b="b" l="l" r="r" t="t"/>
              <a:pathLst>
                <a:path extrusionOk="0" h="4856" w="4856">
                  <a:moveTo>
                    <a:pt x="0" y="0"/>
                  </a:moveTo>
                  <a:lnTo>
                    <a:pt x="0" y="4855"/>
                  </a:lnTo>
                  <a:lnTo>
                    <a:pt x="4855" y="4855"/>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
            <p:cNvSpPr/>
            <p:nvPr/>
          </p:nvSpPr>
          <p:spPr>
            <a:xfrm>
              <a:off x="1588750" y="4602925"/>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
            <p:cNvSpPr/>
            <p:nvPr/>
          </p:nvSpPr>
          <p:spPr>
            <a:xfrm>
              <a:off x="1588750" y="4903950"/>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
            <p:cNvSpPr/>
            <p:nvPr/>
          </p:nvSpPr>
          <p:spPr>
            <a:xfrm>
              <a:off x="1588750" y="5204975"/>
              <a:ext cx="121400" cy="121400"/>
            </a:xfrm>
            <a:custGeom>
              <a:rect b="b" l="l" r="r" t="t"/>
              <a:pathLst>
                <a:path extrusionOk="0" h="4856" w="4856">
                  <a:moveTo>
                    <a:pt x="0" y="0"/>
                  </a:moveTo>
                  <a:lnTo>
                    <a:pt x="0" y="4856"/>
                  </a:lnTo>
                  <a:lnTo>
                    <a:pt x="4855" y="4856"/>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
            <p:cNvSpPr/>
            <p:nvPr/>
          </p:nvSpPr>
          <p:spPr>
            <a:xfrm>
              <a:off x="1739250" y="238125"/>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
            <p:cNvSpPr/>
            <p:nvPr/>
          </p:nvSpPr>
          <p:spPr>
            <a:xfrm>
              <a:off x="1739250" y="840150"/>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
            <p:cNvSpPr/>
            <p:nvPr/>
          </p:nvSpPr>
          <p:spPr>
            <a:xfrm>
              <a:off x="1739250" y="114117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
            <p:cNvSpPr/>
            <p:nvPr/>
          </p:nvSpPr>
          <p:spPr>
            <a:xfrm>
              <a:off x="1739250" y="1442200"/>
              <a:ext cx="121400" cy="121400"/>
            </a:xfrm>
            <a:custGeom>
              <a:rect b="b" l="l" r="r" t="t"/>
              <a:pathLst>
                <a:path extrusionOk="0" h="4856" w="4856">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
            <p:cNvSpPr/>
            <p:nvPr/>
          </p:nvSpPr>
          <p:spPr>
            <a:xfrm>
              <a:off x="1739250" y="189372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
            <p:cNvSpPr/>
            <p:nvPr/>
          </p:nvSpPr>
          <p:spPr>
            <a:xfrm>
              <a:off x="1739250" y="249577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
            <p:cNvSpPr/>
            <p:nvPr/>
          </p:nvSpPr>
          <p:spPr>
            <a:xfrm>
              <a:off x="1739250" y="2646275"/>
              <a:ext cx="121400" cy="121425"/>
            </a:xfrm>
            <a:custGeom>
              <a:rect b="b" l="l" r="r" t="t"/>
              <a:pathLst>
                <a:path extrusionOk="0" h="4857"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
            <p:cNvSpPr/>
            <p:nvPr/>
          </p:nvSpPr>
          <p:spPr>
            <a:xfrm>
              <a:off x="1739250" y="3699875"/>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
            <p:cNvSpPr/>
            <p:nvPr/>
          </p:nvSpPr>
          <p:spPr>
            <a:xfrm>
              <a:off x="1739250" y="4151400"/>
              <a:ext cx="121400" cy="121400"/>
            </a:xfrm>
            <a:custGeom>
              <a:rect b="b" l="l" r="r" t="t"/>
              <a:pathLst>
                <a:path extrusionOk="0" h="4856" w="4856">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
            <p:cNvSpPr/>
            <p:nvPr/>
          </p:nvSpPr>
          <p:spPr>
            <a:xfrm>
              <a:off x="1739250" y="4903950"/>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
            <p:cNvSpPr/>
            <p:nvPr/>
          </p:nvSpPr>
          <p:spPr>
            <a:xfrm>
              <a:off x="1739250" y="535547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
            <p:cNvSpPr/>
            <p:nvPr/>
          </p:nvSpPr>
          <p:spPr>
            <a:xfrm>
              <a:off x="1889750" y="388625"/>
              <a:ext cx="121425" cy="121400"/>
            </a:xfrm>
            <a:custGeom>
              <a:rect b="b" l="l" r="r" t="t"/>
              <a:pathLst>
                <a:path extrusionOk="0" h="4856" w="4857">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
            <p:cNvSpPr/>
            <p:nvPr/>
          </p:nvSpPr>
          <p:spPr>
            <a:xfrm>
              <a:off x="1889750" y="840150"/>
              <a:ext cx="121425" cy="121400"/>
            </a:xfrm>
            <a:custGeom>
              <a:rect b="b" l="l" r="r" t="t"/>
              <a:pathLst>
                <a:path extrusionOk="0" h="4856" w="4857">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
            <p:cNvSpPr/>
            <p:nvPr/>
          </p:nvSpPr>
          <p:spPr>
            <a:xfrm>
              <a:off x="1889750" y="3398850"/>
              <a:ext cx="121425" cy="121400"/>
            </a:xfrm>
            <a:custGeom>
              <a:rect b="b" l="l" r="r" t="t"/>
              <a:pathLst>
                <a:path extrusionOk="0" h="4856" w="4857">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
            <p:cNvSpPr/>
            <p:nvPr/>
          </p:nvSpPr>
          <p:spPr>
            <a:xfrm>
              <a:off x="1889750" y="4602925"/>
              <a:ext cx="121425" cy="121400"/>
            </a:xfrm>
            <a:custGeom>
              <a:rect b="b" l="l" r="r" t="t"/>
              <a:pathLst>
                <a:path extrusionOk="0" h="4856" w="4857">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
            <p:cNvSpPr/>
            <p:nvPr/>
          </p:nvSpPr>
          <p:spPr>
            <a:xfrm>
              <a:off x="1889750" y="5204975"/>
              <a:ext cx="121425" cy="121400"/>
            </a:xfrm>
            <a:custGeom>
              <a:rect b="b" l="l" r="r" t="t"/>
              <a:pathLst>
                <a:path extrusionOk="0" h="4856" w="4857">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
            <p:cNvSpPr/>
            <p:nvPr/>
          </p:nvSpPr>
          <p:spPr>
            <a:xfrm>
              <a:off x="2040275" y="689650"/>
              <a:ext cx="121400" cy="121400"/>
            </a:xfrm>
            <a:custGeom>
              <a:rect b="b" l="l" r="r" t="t"/>
              <a:pathLst>
                <a:path extrusionOk="0" h="4856" w="4856">
                  <a:moveTo>
                    <a:pt x="0" y="0"/>
                  </a:moveTo>
                  <a:lnTo>
                    <a:pt x="0"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
            <p:cNvSpPr/>
            <p:nvPr/>
          </p:nvSpPr>
          <p:spPr>
            <a:xfrm>
              <a:off x="2040275" y="1893725"/>
              <a:ext cx="121400" cy="121400"/>
            </a:xfrm>
            <a:custGeom>
              <a:rect b="b" l="l" r="r" t="t"/>
              <a:pathLst>
                <a:path extrusionOk="0" h="4856" w="4856">
                  <a:moveTo>
                    <a:pt x="0" y="1"/>
                  </a:moveTo>
                  <a:lnTo>
                    <a:pt x="0"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
            <p:cNvSpPr/>
            <p:nvPr/>
          </p:nvSpPr>
          <p:spPr>
            <a:xfrm>
              <a:off x="2040275" y="2796800"/>
              <a:ext cx="121400" cy="121400"/>
            </a:xfrm>
            <a:custGeom>
              <a:rect b="b" l="l" r="r" t="t"/>
              <a:pathLst>
                <a:path extrusionOk="0" h="4856" w="4856">
                  <a:moveTo>
                    <a:pt x="0" y="0"/>
                  </a:moveTo>
                  <a:lnTo>
                    <a:pt x="0"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
            <p:cNvSpPr/>
            <p:nvPr/>
          </p:nvSpPr>
          <p:spPr>
            <a:xfrm>
              <a:off x="2190775" y="5054450"/>
              <a:ext cx="121425" cy="121425"/>
            </a:xfrm>
            <a:custGeom>
              <a:rect b="b" l="l" r="r" t="t"/>
              <a:pathLst>
                <a:path extrusionOk="0" h="4857" w="4857">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
            <p:cNvSpPr/>
            <p:nvPr/>
          </p:nvSpPr>
          <p:spPr>
            <a:xfrm>
              <a:off x="2341300" y="4753450"/>
              <a:ext cx="121400" cy="121400"/>
            </a:xfrm>
            <a:custGeom>
              <a:rect b="b" l="l" r="r" t="t"/>
              <a:pathLst>
                <a:path extrusionOk="0" h="4856" w="4856">
                  <a:moveTo>
                    <a:pt x="0" y="0"/>
                  </a:moveTo>
                  <a:lnTo>
                    <a:pt x="0" y="4855"/>
                  </a:lnTo>
                  <a:lnTo>
                    <a:pt x="4855" y="4855"/>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
            <p:cNvSpPr/>
            <p:nvPr/>
          </p:nvSpPr>
          <p:spPr>
            <a:xfrm>
              <a:off x="2642325" y="2646275"/>
              <a:ext cx="121400" cy="121425"/>
            </a:xfrm>
            <a:custGeom>
              <a:rect b="b" l="l" r="r" t="t"/>
              <a:pathLst>
                <a:path extrusionOk="0" h="4857"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
            <p:cNvSpPr/>
            <p:nvPr/>
          </p:nvSpPr>
          <p:spPr>
            <a:xfrm>
              <a:off x="2642325" y="5204975"/>
              <a:ext cx="121400" cy="121400"/>
            </a:xfrm>
            <a:custGeom>
              <a:rect b="b" l="l" r="r" t="t"/>
              <a:pathLst>
                <a:path extrusionOk="0" h="4856" w="4856">
                  <a:moveTo>
                    <a:pt x="0" y="0"/>
                  </a:moveTo>
                  <a:lnTo>
                    <a:pt x="0" y="4856"/>
                  </a:lnTo>
                  <a:lnTo>
                    <a:pt x="4855" y="4856"/>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
            <p:cNvSpPr/>
            <p:nvPr/>
          </p:nvSpPr>
          <p:spPr>
            <a:xfrm>
              <a:off x="3244350" y="990675"/>
              <a:ext cx="121425" cy="121400"/>
            </a:xfrm>
            <a:custGeom>
              <a:rect b="b" l="l" r="r" t="t"/>
              <a:pathLst>
                <a:path extrusionOk="0" h="4856" w="4857">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18" name="Google Shape;418;p3"/>
          <p:cNvPicPr preferRelativeResize="0"/>
          <p:nvPr/>
        </p:nvPicPr>
        <p:blipFill>
          <a:blip r:embed="rId2">
            <a:alphaModFix/>
          </a:blip>
          <a:stretch>
            <a:fillRect/>
          </a:stretch>
        </p:blipFill>
        <p:spPr>
          <a:xfrm>
            <a:off x="62650" y="4477915"/>
            <a:ext cx="616224" cy="61622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bg>
      <p:bgPr>
        <a:solidFill>
          <a:srgbClr val="0B87A1"/>
        </a:solidFill>
      </p:bgPr>
    </p:bg>
    <p:spTree>
      <p:nvGrpSpPr>
        <p:cNvPr id="419" name="Shape 419"/>
        <p:cNvGrpSpPr/>
        <p:nvPr/>
      </p:nvGrpSpPr>
      <p:grpSpPr>
        <a:xfrm>
          <a:off x="0" y="0"/>
          <a:ext cx="0" cy="0"/>
          <a:chOff x="0" y="0"/>
          <a:chExt cx="0" cy="0"/>
        </a:xfrm>
      </p:grpSpPr>
      <p:pic>
        <p:nvPicPr>
          <p:cNvPr id="420" name="Google Shape;420;p4"/>
          <p:cNvPicPr preferRelativeResize="0"/>
          <p:nvPr/>
        </p:nvPicPr>
        <p:blipFill>
          <a:blip r:embed="rId2">
            <a:alphaModFix/>
          </a:blip>
          <a:stretch>
            <a:fillRect/>
          </a:stretch>
        </p:blipFill>
        <p:spPr>
          <a:xfrm>
            <a:off x="0" y="0"/>
            <a:ext cx="9143997" cy="5143502"/>
          </a:xfrm>
          <a:prstGeom prst="rect">
            <a:avLst/>
          </a:prstGeom>
          <a:noFill/>
          <a:ln>
            <a:noFill/>
          </a:ln>
        </p:spPr>
      </p:pic>
      <p:sp>
        <p:nvSpPr>
          <p:cNvPr id="421" name="Google Shape;421;p4"/>
          <p:cNvSpPr txBox="1"/>
          <p:nvPr>
            <p:ph idx="1" type="body"/>
          </p:nvPr>
        </p:nvSpPr>
        <p:spPr>
          <a:xfrm>
            <a:off x="1278575" y="739550"/>
            <a:ext cx="4281000" cy="36924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Clr>
                <a:srgbClr val="FFFFFF"/>
              </a:buClr>
              <a:buSzPts val="3000"/>
              <a:buChar char="▪"/>
              <a:defRPr i="1" sz="3000">
                <a:solidFill>
                  <a:srgbClr val="FFFFFF"/>
                </a:solidFill>
              </a:defRPr>
            </a:lvl1pPr>
            <a:lvl2pPr indent="-419100" lvl="1" marL="914400" rtl="0">
              <a:spcBef>
                <a:spcPts val="0"/>
              </a:spcBef>
              <a:spcAft>
                <a:spcPts val="0"/>
              </a:spcAft>
              <a:buClr>
                <a:srgbClr val="FFFFFF"/>
              </a:buClr>
              <a:buSzPts val="3000"/>
              <a:buChar char="▫"/>
              <a:defRPr i="1" sz="3000">
                <a:solidFill>
                  <a:srgbClr val="FFFFFF"/>
                </a:solidFill>
              </a:defRPr>
            </a:lvl2pPr>
            <a:lvl3pPr indent="-419100" lvl="2" marL="1371600" rtl="0">
              <a:spcBef>
                <a:spcPts val="0"/>
              </a:spcBef>
              <a:spcAft>
                <a:spcPts val="0"/>
              </a:spcAft>
              <a:buClr>
                <a:srgbClr val="FFFFFF"/>
              </a:buClr>
              <a:buSzPts val="3000"/>
              <a:buChar char="▫"/>
              <a:defRPr i="1" sz="3000">
                <a:solidFill>
                  <a:srgbClr val="FFFFFF"/>
                </a:solidFill>
              </a:defRPr>
            </a:lvl3pPr>
            <a:lvl4pPr indent="-419100" lvl="3" marL="1828800" rtl="0">
              <a:spcBef>
                <a:spcPts val="0"/>
              </a:spcBef>
              <a:spcAft>
                <a:spcPts val="0"/>
              </a:spcAft>
              <a:buClr>
                <a:srgbClr val="FFFFFF"/>
              </a:buClr>
              <a:buSzPts val="3000"/>
              <a:buChar char="▫"/>
              <a:defRPr i="1" sz="3000">
                <a:solidFill>
                  <a:srgbClr val="FFFFFF"/>
                </a:solidFill>
              </a:defRPr>
            </a:lvl4pPr>
            <a:lvl5pPr indent="-419100" lvl="4" marL="2286000" rtl="0">
              <a:spcBef>
                <a:spcPts val="0"/>
              </a:spcBef>
              <a:spcAft>
                <a:spcPts val="0"/>
              </a:spcAft>
              <a:buClr>
                <a:srgbClr val="FFFFFF"/>
              </a:buClr>
              <a:buSzPts val="3000"/>
              <a:buChar char="▫"/>
              <a:defRPr i="1" sz="3000">
                <a:solidFill>
                  <a:srgbClr val="FFFFFF"/>
                </a:solidFill>
              </a:defRPr>
            </a:lvl5pPr>
            <a:lvl6pPr indent="-419100" lvl="5" marL="2743200" rtl="0">
              <a:spcBef>
                <a:spcPts val="0"/>
              </a:spcBef>
              <a:spcAft>
                <a:spcPts val="0"/>
              </a:spcAft>
              <a:buClr>
                <a:srgbClr val="FFFFFF"/>
              </a:buClr>
              <a:buSzPts val="3000"/>
              <a:buChar char="▫"/>
              <a:defRPr i="1" sz="3000">
                <a:solidFill>
                  <a:srgbClr val="FFFFFF"/>
                </a:solidFill>
              </a:defRPr>
            </a:lvl6pPr>
            <a:lvl7pPr indent="-419100" lvl="6" marL="3200400" rtl="0">
              <a:spcBef>
                <a:spcPts val="0"/>
              </a:spcBef>
              <a:spcAft>
                <a:spcPts val="0"/>
              </a:spcAft>
              <a:buClr>
                <a:srgbClr val="FFFFFF"/>
              </a:buClr>
              <a:buSzPts val="3000"/>
              <a:buChar char="●"/>
              <a:defRPr i="1" sz="3000">
                <a:solidFill>
                  <a:srgbClr val="FFFFFF"/>
                </a:solidFill>
              </a:defRPr>
            </a:lvl7pPr>
            <a:lvl8pPr indent="-419100" lvl="7" marL="3657600" rtl="0">
              <a:spcBef>
                <a:spcPts val="0"/>
              </a:spcBef>
              <a:spcAft>
                <a:spcPts val="0"/>
              </a:spcAft>
              <a:buClr>
                <a:srgbClr val="FFFFFF"/>
              </a:buClr>
              <a:buSzPts val="3000"/>
              <a:buChar char="○"/>
              <a:defRPr i="1" sz="3000">
                <a:solidFill>
                  <a:srgbClr val="FFFFFF"/>
                </a:solidFill>
              </a:defRPr>
            </a:lvl8pPr>
            <a:lvl9pPr indent="-419100" lvl="8" marL="4114800">
              <a:spcBef>
                <a:spcPts val="0"/>
              </a:spcBef>
              <a:spcAft>
                <a:spcPts val="0"/>
              </a:spcAft>
              <a:buClr>
                <a:srgbClr val="FFFFFF"/>
              </a:buClr>
              <a:buSzPts val="3000"/>
              <a:buChar char="■"/>
              <a:defRPr i="1" sz="3000">
                <a:solidFill>
                  <a:srgbClr val="FFFFFF"/>
                </a:solidFill>
              </a:defRPr>
            </a:lvl9pPr>
          </a:lstStyle>
          <a:p/>
        </p:txBody>
      </p:sp>
      <p:sp>
        <p:nvSpPr>
          <p:cNvPr id="422" name="Google Shape;422;p4"/>
          <p:cNvSpPr txBox="1"/>
          <p:nvPr/>
        </p:nvSpPr>
        <p:spPr>
          <a:xfrm>
            <a:off x="659925" y="414075"/>
            <a:ext cx="7524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0">
                <a:solidFill>
                  <a:srgbClr val="D3EBD5"/>
                </a:solidFill>
                <a:latin typeface="Dosis"/>
                <a:ea typeface="Dosis"/>
                <a:cs typeface="Dosis"/>
                <a:sym typeface="Dosis"/>
              </a:rPr>
              <a:t>“</a:t>
            </a:r>
            <a:endParaRPr sz="12000">
              <a:solidFill>
                <a:srgbClr val="D3EBD5"/>
              </a:solidFill>
              <a:latin typeface="Dosis"/>
              <a:ea typeface="Dosis"/>
              <a:cs typeface="Dosis"/>
              <a:sym typeface="Dosis"/>
            </a:endParaRPr>
          </a:p>
        </p:txBody>
      </p:sp>
      <p:grpSp>
        <p:nvGrpSpPr>
          <p:cNvPr id="423" name="Google Shape;423;p4"/>
          <p:cNvGrpSpPr/>
          <p:nvPr/>
        </p:nvGrpSpPr>
        <p:grpSpPr>
          <a:xfrm rot="10800000">
            <a:off x="8705367" y="28698"/>
            <a:ext cx="410132" cy="5086302"/>
            <a:chOff x="836200" y="238125"/>
            <a:chExt cx="422425" cy="5238750"/>
          </a:xfrm>
        </p:grpSpPr>
        <p:sp>
          <p:nvSpPr>
            <p:cNvPr id="424" name="Google Shape;424;p4"/>
            <p:cNvSpPr/>
            <p:nvPr/>
          </p:nvSpPr>
          <p:spPr>
            <a:xfrm>
              <a:off x="836200" y="238125"/>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
            <p:cNvSpPr/>
            <p:nvPr/>
          </p:nvSpPr>
          <p:spPr>
            <a:xfrm>
              <a:off x="836200" y="388625"/>
              <a:ext cx="121400" cy="121400"/>
            </a:xfrm>
            <a:custGeom>
              <a:rect b="b" l="l" r="r" t="t"/>
              <a:pathLst>
                <a:path extrusionOk="0" h="4856" w="4856">
                  <a:moveTo>
                    <a:pt x="0" y="0"/>
                  </a:moveTo>
                  <a:lnTo>
                    <a:pt x="0" y="4856"/>
                  </a:lnTo>
                  <a:lnTo>
                    <a:pt x="4855" y="4856"/>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
            <p:cNvSpPr/>
            <p:nvPr/>
          </p:nvSpPr>
          <p:spPr>
            <a:xfrm>
              <a:off x="836200" y="539125"/>
              <a:ext cx="121400" cy="121425"/>
            </a:xfrm>
            <a:custGeom>
              <a:rect b="b" l="l" r="r" t="t"/>
              <a:pathLst>
                <a:path extrusionOk="0" h="4857"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
            <p:cNvSpPr/>
            <p:nvPr/>
          </p:nvSpPr>
          <p:spPr>
            <a:xfrm>
              <a:off x="836200" y="689650"/>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
            <p:cNvSpPr/>
            <p:nvPr/>
          </p:nvSpPr>
          <p:spPr>
            <a:xfrm>
              <a:off x="836200" y="840150"/>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
            <p:cNvSpPr/>
            <p:nvPr/>
          </p:nvSpPr>
          <p:spPr>
            <a:xfrm>
              <a:off x="836200" y="990675"/>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
            <p:cNvSpPr/>
            <p:nvPr/>
          </p:nvSpPr>
          <p:spPr>
            <a:xfrm>
              <a:off x="836200" y="1141175"/>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
            <p:cNvSpPr/>
            <p:nvPr/>
          </p:nvSpPr>
          <p:spPr>
            <a:xfrm>
              <a:off x="836200" y="1291700"/>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
            <p:cNvSpPr/>
            <p:nvPr/>
          </p:nvSpPr>
          <p:spPr>
            <a:xfrm>
              <a:off x="836200" y="1442200"/>
              <a:ext cx="121400" cy="121400"/>
            </a:xfrm>
            <a:custGeom>
              <a:rect b="b" l="l" r="r" t="t"/>
              <a:pathLst>
                <a:path extrusionOk="0" h="4856" w="4856">
                  <a:moveTo>
                    <a:pt x="0" y="0"/>
                  </a:moveTo>
                  <a:lnTo>
                    <a:pt x="0" y="4856"/>
                  </a:lnTo>
                  <a:lnTo>
                    <a:pt x="4855" y="4856"/>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
            <p:cNvSpPr/>
            <p:nvPr/>
          </p:nvSpPr>
          <p:spPr>
            <a:xfrm>
              <a:off x="836200" y="1592700"/>
              <a:ext cx="121400" cy="121425"/>
            </a:xfrm>
            <a:custGeom>
              <a:rect b="b" l="l" r="r" t="t"/>
              <a:pathLst>
                <a:path extrusionOk="0" h="4857"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
            <p:cNvSpPr/>
            <p:nvPr/>
          </p:nvSpPr>
          <p:spPr>
            <a:xfrm>
              <a:off x="836200" y="1743225"/>
              <a:ext cx="121400" cy="121400"/>
            </a:xfrm>
            <a:custGeom>
              <a:rect b="b" l="l" r="r" t="t"/>
              <a:pathLst>
                <a:path extrusionOk="0" h="4856" w="4856">
                  <a:moveTo>
                    <a:pt x="0" y="0"/>
                  </a:moveTo>
                  <a:lnTo>
                    <a:pt x="0" y="4856"/>
                  </a:lnTo>
                  <a:lnTo>
                    <a:pt x="4855" y="4856"/>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
            <p:cNvSpPr/>
            <p:nvPr/>
          </p:nvSpPr>
          <p:spPr>
            <a:xfrm>
              <a:off x="836200" y="1893725"/>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
            <p:cNvSpPr/>
            <p:nvPr/>
          </p:nvSpPr>
          <p:spPr>
            <a:xfrm>
              <a:off x="836200" y="2044250"/>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
            <p:cNvSpPr/>
            <p:nvPr/>
          </p:nvSpPr>
          <p:spPr>
            <a:xfrm>
              <a:off x="836200" y="2194750"/>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
            <p:cNvSpPr/>
            <p:nvPr/>
          </p:nvSpPr>
          <p:spPr>
            <a:xfrm>
              <a:off x="836200" y="2345275"/>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
            <p:cNvSpPr/>
            <p:nvPr/>
          </p:nvSpPr>
          <p:spPr>
            <a:xfrm>
              <a:off x="836200" y="2495775"/>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
            <p:cNvSpPr/>
            <p:nvPr/>
          </p:nvSpPr>
          <p:spPr>
            <a:xfrm>
              <a:off x="836200" y="2646275"/>
              <a:ext cx="121400" cy="121425"/>
            </a:xfrm>
            <a:custGeom>
              <a:rect b="b" l="l" r="r" t="t"/>
              <a:pathLst>
                <a:path extrusionOk="0" h="4857"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
            <p:cNvSpPr/>
            <p:nvPr/>
          </p:nvSpPr>
          <p:spPr>
            <a:xfrm>
              <a:off x="836200" y="2796800"/>
              <a:ext cx="121400" cy="121400"/>
            </a:xfrm>
            <a:custGeom>
              <a:rect b="b" l="l" r="r" t="t"/>
              <a:pathLst>
                <a:path extrusionOk="0" h="4856" w="4856">
                  <a:moveTo>
                    <a:pt x="0" y="0"/>
                  </a:moveTo>
                  <a:lnTo>
                    <a:pt x="0" y="4856"/>
                  </a:lnTo>
                  <a:lnTo>
                    <a:pt x="4855" y="4856"/>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
            <p:cNvSpPr/>
            <p:nvPr/>
          </p:nvSpPr>
          <p:spPr>
            <a:xfrm>
              <a:off x="836200" y="2947300"/>
              <a:ext cx="121400" cy="121425"/>
            </a:xfrm>
            <a:custGeom>
              <a:rect b="b" l="l" r="r" t="t"/>
              <a:pathLst>
                <a:path extrusionOk="0" h="4857"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
            <p:cNvSpPr/>
            <p:nvPr/>
          </p:nvSpPr>
          <p:spPr>
            <a:xfrm>
              <a:off x="836200" y="3097825"/>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
            <p:cNvSpPr/>
            <p:nvPr/>
          </p:nvSpPr>
          <p:spPr>
            <a:xfrm>
              <a:off x="836200" y="3248325"/>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
            <p:cNvSpPr/>
            <p:nvPr/>
          </p:nvSpPr>
          <p:spPr>
            <a:xfrm>
              <a:off x="836200" y="3398850"/>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
            <p:cNvSpPr/>
            <p:nvPr/>
          </p:nvSpPr>
          <p:spPr>
            <a:xfrm>
              <a:off x="836200" y="3549350"/>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
            <p:cNvSpPr/>
            <p:nvPr/>
          </p:nvSpPr>
          <p:spPr>
            <a:xfrm>
              <a:off x="836200" y="3699875"/>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
            <p:cNvSpPr/>
            <p:nvPr/>
          </p:nvSpPr>
          <p:spPr>
            <a:xfrm>
              <a:off x="836200" y="3850375"/>
              <a:ext cx="121400" cy="121400"/>
            </a:xfrm>
            <a:custGeom>
              <a:rect b="b" l="l" r="r" t="t"/>
              <a:pathLst>
                <a:path extrusionOk="0" h="4856" w="4856">
                  <a:moveTo>
                    <a:pt x="0" y="0"/>
                  </a:moveTo>
                  <a:lnTo>
                    <a:pt x="0" y="4856"/>
                  </a:lnTo>
                  <a:lnTo>
                    <a:pt x="4855" y="4856"/>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
            <p:cNvSpPr/>
            <p:nvPr/>
          </p:nvSpPr>
          <p:spPr>
            <a:xfrm>
              <a:off x="836200" y="4000875"/>
              <a:ext cx="121400" cy="121425"/>
            </a:xfrm>
            <a:custGeom>
              <a:rect b="b" l="l" r="r" t="t"/>
              <a:pathLst>
                <a:path extrusionOk="0" h="4857"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
            <p:cNvSpPr/>
            <p:nvPr/>
          </p:nvSpPr>
          <p:spPr>
            <a:xfrm>
              <a:off x="836200" y="4151400"/>
              <a:ext cx="121400" cy="121400"/>
            </a:xfrm>
            <a:custGeom>
              <a:rect b="b" l="l" r="r" t="t"/>
              <a:pathLst>
                <a:path extrusionOk="0" h="4856" w="4856">
                  <a:moveTo>
                    <a:pt x="0" y="0"/>
                  </a:moveTo>
                  <a:lnTo>
                    <a:pt x="0" y="4856"/>
                  </a:lnTo>
                  <a:lnTo>
                    <a:pt x="4855" y="4856"/>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
            <p:cNvSpPr/>
            <p:nvPr/>
          </p:nvSpPr>
          <p:spPr>
            <a:xfrm>
              <a:off x="836200" y="4301900"/>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
            <p:cNvSpPr/>
            <p:nvPr/>
          </p:nvSpPr>
          <p:spPr>
            <a:xfrm>
              <a:off x="836200" y="4452425"/>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
            <p:cNvSpPr/>
            <p:nvPr/>
          </p:nvSpPr>
          <p:spPr>
            <a:xfrm>
              <a:off x="836200" y="4602925"/>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
            <p:cNvSpPr/>
            <p:nvPr/>
          </p:nvSpPr>
          <p:spPr>
            <a:xfrm>
              <a:off x="836200" y="4753450"/>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
            <p:cNvSpPr/>
            <p:nvPr/>
          </p:nvSpPr>
          <p:spPr>
            <a:xfrm>
              <a:off x="836200" y="4903950"/>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
            <p:cNvSpPr/>
            <p:nvPr/>
          </p:nvSpPr>
          <p:spPr>
            <a:xfrm>
              <a:off x="836200" y="5054450"/>
              <a:ext cx="121400" cy="121425"/>
            </a:xfrm>
            <a:custGeom>
              <a:rect b="b" l="l" r="r" t="t"/>
              <a:pathLst>
                <a:path extrusionOk="0" h="4857"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
            <p:cNvSpPr/>
            <p:nvPr/>
          </p:nvSpPr>
          <p:spPr>
            <a:xfrm>
              <a:off x="836200" y="5204975"/>
              <a:ext cx="121400" cy="121400"/>
            </a:xfrm>
            <a:custGeom>
              <a:rect b="b" l="l" r="r" t="t"/>
              <a:pathLst>
                <a:path extrusionOk="0" h="4856" w="4856">
                  <a:moveTo>
                    <a:pt x="0" y="0"/>
                  </a:moveTo>
                  <a:lnTo>
                    <a:pt x="0" y="4856"/>
                  </a:lnTo>
                  <a:lnTo>
                    <a:pt x="4855" y="4856"/>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
            <p:cNvSpPr/>
            <p:nvPr/>
          </p:nvSpPr>
          <p:spPr>
            <a:xfrm>
              <a:off x="836200" y="5355475"/>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
            <p:cNvSpPr/>
            <p:nvPr/>
          </p:nvSpPr>
          <p:spPr>
            <a:xfrm>
              <a:off x="986700" y="388625"/>
              <a:ext cx="121400" cy="121400"/>
            </a:xfrm>
            <a:custGeom>
              <a:rect b="b" l="l" r="r" t="t"/>
              <a:pathLst>
                <a:path extrusionOk="0" h="4856" w="4856">
                  <a:moveTo>
                    <a:pt x="0" y="0"/>
                  </a:moveTo>
                  <a:lnTo>
                    <a:pt x="0" y="4856"/>
                  </a:lnTo>
                  <a:lnTo>
                    <a:pt x="4856" y="4856"/>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
            <p:cNvSpPr/>
            <p:nvPr/>
          </p:nvSpPr>
          <p:spPr>
            <a:xfrm>
              <a:off x="986700" y="539125"/>
              <a:ext cx="121400" cy="121425"/>
            </a:xfrm>
            <a:custGeom>
              <a:rect b="b" l="l" r="r" t="t"/>
              <a:pathLst>
                <a:path extrusionOk="0" h="4857"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
            <p:cNvSpPr/>
            <p:nvPr/>
          </p:nvSpPr>
          <p:spPr>
            <a:xfrm>
              <a:off x="986700" y="840150"/>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
            <p:cNvSpPr/>
            <p:nvPr/>
          </p:nvSpPr>
          <p:spPr>
            <a:xfrm>
              <a:off x="986700" y="1141175"/>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
            <p:cNvSpPr/>
            <p:nvPr/>
          </p:nvSpPr>
          <p:spPr>
            <a:xfrm>
              <a:off x="986700" y="1291700"/>
              <a:ext cx="121400" cy="121400"/>
            </a:xfrm>
            <a:custGeom>
              <a:rect b="b" l="l" r="r" t="t"/>
              <a:pathLst>
                <a:path extrusionOk="0" h="4856" w="4856">
                  <a:moveTo>
                    <a:pt x="0" y="0"/>
                  </a:moveTo>
                  <a:lnTo>
                    <a:pt x="0"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
            <p:cNvSpPr/>
            <p:nvPr/>
          </p:nvSpPr>
          <p:spPr>
            <a:xfrm>
              <a:off x="986700" y="1743225"/>
              <a:ext cx="121400" cy="121400"/>
            </a:xfrm>
            <a:custGeom>
              <a:rect b="b" l="l" r="r" t="t"/>
              <a:pathLst>
                <a:path extrusionOk="0" h="4856" w="4856">
                  <a:moveTo>
                    <a:pt x="0" y="0"/>
                  </a:moveTo>
                  <a:lnTo>
                    <a:pt x="0" y="4856"/>
                  </a:lnTo>
                  <a:lnTo>
                    <a:pt x="4856" y="4856"/>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
            <p:cNvSpPr/>
            <p:nvPr/>
          </p:nvSpPr>
          <p:spPr>
            <a:xfrm>
              <a:off x="986700" y="1893725"/>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
            <p:cNvSpPr/>
            <p:nvPr/>
          </p:nvSpPr>
          <p:spPr>
            <a:xfrm>
              <a:off x="986700" y="2194750"/>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
            <p:cNvSpPr/>
            <p:nvPr/>
          </p:nvSpPr>
          <p:spPr>
            <a:xfrm>
              <a:off x="986700" y="2345275"/>
              <a:ext cx="121400" cy="121400"/>
            </a:xfrm>
            <a:custGeom>
              <a:rect b="b" l="l" r="r" t="t"/>
              <a:pathLst>
                <a:path extrusionOk="0" h="4856" w="4856">
                  <a:moveTo>
                    <a:pt x="0" y="0"/>
                  </a:moveTo>
                  <a:lnTo>
                    <a:pt x="0"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
            <p:cNvSpPr/>
            <p:nvPr/>
          </p:nvSpPr>
          <p:spPr>
            <a:xfrm>
              <a:off x="986700" y="2495775"/>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
            <p:cNvSpPr/>
            <p:nvPr/>
          </p:nvSpPr>
          <p:spPr>
            <a:xfrm>
              <a:off x="986700" y="2796800"/>
              <a:ext cx="121400" cy="121400"/>
            </a:xfrm>
            <a:custGeom>
              <a:rect b="b" l="l" r="r" t="t"/>
              <a:pathLst>
                <a:path extrusionOk="0" h="4856" w="4856">
                  <a:moveTo>
                    <a:pt x="0" y="0"/>
                  </a:moveTo>
                  <a:lnTo>
                    <a:pt x="0" y="4856"/>
                  </a:lnTo>
                  <a:lnTo>
                    <a:pt x="4856" y="4856"/>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
            <p:cNvSpPr/>
            <p:nvPr/>
          </p:nvSpPr>
          <p:spPr>
            <a:xfrm>
              <a:off x="986700" y="2947300"/>
              <a:ext cx="121400" cy="121425"/>
            </a:xfrm>
            <a:custGeom>
              <a:rect b="b" l="l" r="r" t="t"/>
              <a:pathLst>
                <a:path extrusionOk="0" h="4857"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
            <p:cNvSpPr/>
            <p:nvPr/>
          </p:nvSpPr>
          <p:spPr>
            <a:xfrm>
              <a:off x="986700" y="3097825"/>
              <a:ext cx="121400" cy="121400"/>
            </a:xfrm>
            <a:custGeom>
              <a:rect b="b" l="l" r="r" t="t"/>
              <a:pathLst>
                <a:path extrusionOk="0" h="4856" w="4856">
                  <a:moveTo>
                    <a:pt x="0" y="0"/>
                  </a:moveTo>
                  <a:lnTo>
                    <a:pt x="0"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
            <p:cNvSpPr/>
            <p:nvPr/>
          </p:nvSpPr>
          <p:spPr>
            <a:xfrm>
              <a:off x="986700" y="3549350"/>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
            <p:cNvSpPr/>
            <p:nvPr/>
          </p:nvSpPr>
          <p:spPr>
            <a:xfrm>
              <a:off x="986700" y="3699875"/>
              <a:ext cx="121400" cy="121400"/>
            </a:xfrm>
            <a:custGeom>
              <a:rect b="b" l="l" r="r" t="t"/>
              <a:pathLst>
                <a:path extrusionOk="0" h="4856" w="4856">
                  <a:moveTo>
                    <a:pt x="0" y="0"/>
                  </a:moveTo>
                  <a:lnTo>
                    <a:pt x="0"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
            <p:cNvSpPr/>
            <p:nvPr/>
          </p:nvSpPr>
          <p:spPr>
            <a:xfrm>
              <a:off x="986700" y="3850375"/>
              <a:ext cx="121400" cy="121400"/>
            </a:xfrm>
            <a:custGeom>
              <a:rect b="b" l="l" r="r" t="t"/>
              <a:pathLst>
                <a:path extrusionOk="0" h="4856" w="4856">
                  <a:moveTo>
                    <a:pt x="0" y="0"/>
                  </a:moveTo>
                  <a:lnTo>
                    <a:pt x="0" y="4856"/>
                  </a:lnTo>
                  <a:lnTo>
                    <a:pt x="4856" y="4856"/>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
            <p:cNvSpPr/>
            <p:nvPr/>
          </p:nvSpPr>
          <p:spPr>
            <a:xfrm>
              <a:off x="986700" y="4151400"/>
              <a:ext cx="121400" cy="121400"/>
            </a:xfrm>
            <a:custGeom>
              <a:rect b="b" l="l" r="r" t="t"/>
              <a:pathLst>
                <a:path extrusionOk="0" h="4856" w="4856">
                  <a:moveTo>
                    <a:pt x="0" y="0"/>
                  </a:moveTo>
                  <a:lnTo>
                    <a:pt x="0" y="4856"/>
                  </a:lnTo>
                  <a:lnTo>
                    <a:pt x="4856" y="4856"/>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
            <p:cNvSpPr/>
            <p:nvPr/>
          </p:nvSpPr>
          <p:spPr>
            <a:xfrm>
              <a:off x="986700" y="4301900"/>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
            <p:cNvSpPr/>
            <p:nvPr/>
          </p:nvSpPr>
          <p:spPr>
            <a:xfrm>
              <a:off x="986700" y="4452425"/>
              <a:ext cx="121400" cy="121400"/>
            </a:xfrm>
            <a:custGeom>
              <a:rect b="b" l="l" r="r" t="t"/>
              <a:pathLst>
                <a:path extrusionOk="0" h="4856" w="4856">
                  <a:moveTo>
                    <a:pt x="0" y="0"/>
                  </a:moveTo>
                  <a:lnTo>
                    <a:pt x="0"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
            <p:cNvSpPr/>
            <p:nvPr/>
          </p:nvSpPr>
          <p:spPr>
            <a:xfrm>
              <a:off x="986700" y="4602925"/>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
            <p:cNvSpPr/>
            <p:nvPr/>
          </p:nvSpPr>
          <p:spPr>
            <a:xfrm>
              <a:off x="986700" y="4903950"/>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
            <p:cNvSpPr/>
            <p:nvPr/>
          </p:nvSpPr>
          <p:spPr>
            <a:xfrm>
              <a:off x="986700" y="5054450"/>
              <a:ext cx="121400" cy="121425"/>
            </a:xfrm>
            <a:custGeom>
              <a:rect b="b" l="l" r="r" t="t"/>
              <a:pathLst>
                <a:path extrusionOk="0" h="4857"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
            <p:cNvSpPr/>
            <p:nvPr/>
          </p:nvSpPr>
          <p:spPr>
            <a:xfrm>
              <a:off x="986700" y="5355475"/>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
            <p:cNvSpPr/>
            <p:nvPr/>
          </p:nvSpPr>
          <p:spPr>
            <a:xfrm>
              <a:off x="1137200" y="238125"/>
              <a:ext cx="121425" cy="121400"/>
            </a:xfrm>
            <a:custGeom>
              <a:rect b="b" l="l" r="r" t="t"/>
              <a:pathLst>
                <a:path extrusionOk="0" h="4856" w="4857">
                  <a:moveTo>
                    <a:pt x="1" y="0"/>
                  </a:moveTo>
                  <a:lnTo>
                    <a:pt x="1"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
            <p:cNvSpPr/>
            <p:nvPr/>
          </p:nvSpPr>
          <p:spPr>
            <a:xfrm>
              <a:off x="1137200" y="539125"/>
              <a:ext cx="121425" cy="121425"/>
            </a:xfrm>
            <a:custGeom>
              <a:rect b="b" l="l" r="r" t="t"/>
              <a:pathLst>
                <a:path extrusionOk="0" h="4857"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
            <p:cNvSpPr/>
            <p:nvPr/>
          </p:nvSpPr>
          <p:spPr>
            <a:xfrm>
              <a:off x="1137200" y="990675"/>
              <a:ext cx="121425" cy="121400"/>
            </a:xfrm>
            <a:custGeom>
              <a:rect b="b" l="l" r="r" t="t"/>
              <a:pathLst>
                <a:path extrusionOk="0" h="4856" w="4857">
                  <a:moveTo>
                    <a:pt x="1" y="0"/>
                  </a:moveTo>
                  <a:lnTo>
                    <a:pt x="1"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
            <p:cNvSpPr/>
            <p:nvPr/>
          </p:nvSpPr>
          <p:spPr>
            <a:xfrm>
              <a:off x="1137200" y="1141175"/>
              <a:ext cx="121425" cy="121400"/>
            </a:xfrm>
            <a:custGeom>
              <a:rect b="b" l="l" r="r" t="t"/>
              <a:pathLst>
                <a:path extrusionOk="0" h="4856"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
            <p:cNvSpPr/>
            <p:nvPr/>
          </p:nvSpPr>
          <p:spPr>
            <a:xfrm>
              <a:off x="1137200" y="1442200"/>
              <a:ext cx="121425" cy="121400"/>
            </a:xfrm>
            <a:custGeom>
              <a:rect b="b" l="l" r="r" t="t"/>
              <a:pathLst>
                <a:path extrusionOk="0" h="4856" w="4857">
                  <a:moveTo>
                    <a:pt x="1" y="0"/>
                  </a:moveTo>
                  <a:lnTo>
                    <a:pt x="1" y="4856"/>
                  </a:lnTo>
                  <a:lnTo>
                    <a:pt x="4856" y="4856"/>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
            <p:cNvSpPr/>
            <p:nvPr/>
          </p:nvSpPr>
          <p:spPr>
            <a:xfrm>
              <a:off x="1137200" y="1592700"/>
              <a:ext cx="121425" cy="121425"/>
            </a:xfrm>
            <a:custGeom>
              <a:rect b="b" l="l" r="r" t="t"/>
              <a:pathLst>
                <a:path extrusionOk="0" h="4857"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
            <p:cNvSpPr/>
            <p:nvPr/>
          </p:nvSpPr>
          <p:spPr>
            <a:xfrm>
              <a:off x="1137200" y="2194750"/>
              <a:ext cx="121425" cy="121400"/>
            </a:xfrm>
            <a:custGeom>
              <a:rect b="b" l="l" r="r" t="t"/>
              <a:pathLst>
                <a:path extrusionOk="0" h="4856"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
            <p:cNvSpPr/>
            <p:nvPr/>
          </p:nvSpPr>
          <p:spPr>
            <a:xfrm>
              <a:off x="1137200" y="2345275"/>
              <a:ext cx="121425" cy="121400"/>
            </a:xfrm>
            <a:custGeom>
              <a:rect b="b" l="l" r="r" t="t"/>
              <a:pathLst>
                <a:path extrusionOk="0" h="4856" w="4857">
                  <a:moveTo>
                    <a:pt x="1" y="0"/>
                  </a:moveTo>
                  <a:lnTo>
                    <a:pt x="1"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
            <p:cNvSpPr/>
            <p:nvPr/>
          </p:nvSpPr>
          <p:spPr>
            <a:xfrm>
              <a:off x="1137200" y="2495775"/>
              <a:ext cx="121425" cy="121400"/>
            </a:xfrm>
            <a:custGeom>
              <a:rect b="b" l="l" r="r" t="t"/>
              <a:pathLst>
                <a:path extrusionOk="0" h="4856"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
            <p:cNvSpPr/>
            <p:nvPr/>
          </p:nvSpPr>
          <p:spPr>
            <a:xfrm>
              <a:off x="1137200" y="2646275"/>
              <a:ext cx="121425" cy="121425"/>
            </a:xfrm>
            <a:custGeom>
              <a:rect b="b" l="l" r="r" t="t"/>
              <a:pathLst>
                <a:path extrusionOk="0" h="4857"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
            <p:cNvSpPr/>
            <p:nvPr/>
          </p:nvSpPr>
          <p:spPr>
            <a:xfrm>
              <a:off x="1137200" y="2947300"/>
              <a:ext cx="121425" cy="121425"/>
            </a:xfrm>
            <a:custGeom>
              <a:rect b="b" l="l" r="r" t="t"/>
              <a:pathLst>
                <a:path extrusionOk="0" h="4857"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
            <p:cNvSpPr/>
            <p:nvPr/>
          </p:nvSpPr>
          <p:spPr>
            <a:xfrm>
              <a:off x="1137200" y="3248325"/>
              <a:ext cx="121425" cy="121400"/>
            </a:xfrm>
            <a:custGeom>
              <a:rect b="b" l="l" r="r" t="t"/>
              <a:pathLst>
                <a:path extrusionOk="0" h="4856"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
            <p:cNvSpPr/>
            <p:nvPr/>
          </p:nvSpPr>
          <p:spPr>
            <a:xfrm>
              <a:off x="1137200" y="3398850"/>
              <a:ext cx="121425" cy="121400"/>
            </a:xfrm>
            <a:custGeom>
              <a:rect b="b" l="l" r="r" t="t"/>
              <a:pathLst>
                <a:path extrusionOk="0" h="4856" w="4857">
                  <a:moveTo>
                    <a:pt x="1" y="0"/>
                  </a:moveTo>
                  <a:lnTo>
                    <a:pt x="1"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
            <p:cNvSpPr/>
            <p:nvPr/>
          </p:nvSpPr>
          <p:spPr>
            <a:xfrm>
              <a:off x="1137200" y="3699875"/>
              <a:ext cx="121425" cy="121400"/>
            </a:xfrm>
            <a:custGeom>
              <a:rect b="b" l="l" r="r" t="t"/>
              <a:pathLst>
                <a:path extrusionOk="0" h="4856" w="4857">
                  <a:moveTo>
                    <a:pt x="1" y="0"/>
                  </a:moveTo>
                  <a:lnTo>
                    <a:pt x="1"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
            <p:cNvSpPr/>
            <p:nvPr/>
          </p:nvSpPr>
          <p:spPr>
            <a:xfrm>
              <a:off x="1137200" y="3850375"/>
              <a:ext cx="121425" cy="121400"/>
            </a:xfrm>
            <a:custGeom>
              <a:rect b="b" l="l" r="r" t="t"/>
              <a:pathLst>
                <a:path extrusionOk="0" h="4856" w="4857">
                  <a:moveTo>
                    <a:pt x="1" y="0"/>
                  </a:moveTo>
                  <a:lnTo>
                    <a:pt x="1" y="4856"/>
                  </a:lnTo>
                  <a:lnTo>
                    <a:pt x="4856" y="4856"/>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
            <p:cNvSpPr/>
            <p:nvPr/>
          </p:nvSpPr>
          <p:spPr>
            <a:xfrm>
              <a:off x="1137200" y="4000875"/>
              <a:ext cx="121425" cy="121425"/>
            </a:xfrm>
            <a:custGeom>
              <a:rect b="b" l="l" r="r" t="t"/>
              <a:pathLst>
                <a:path extrusionOk="0" h="4857"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
            <p:cNvSpPr/>
            <p:nvPr/>
          </p:nvSpPr>
          <p:spPr>
            <a:xfrm>
              <a:off x="1137200" y="4151400"/>
              <a:ext cx="121425" cy="121400"/>
            </a:xfrm>
            <a:custGeom>
              <a:rect b="b" l="l" r="r" t="t"/>
              <a:pathLst>
                <a:path extrusionOk="0" h="4856" w="4857">
                  <a:moveTo>
                    <a:pt x="1" y="0"/>
                  </a:moveTo>
                  <a:lnTo>
                    <a:pt x="1" y="4856"/>
                  </a:lnTo>
                  <a:lnTo>
                    <a:pt x="4856" y="4856"/>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
            <p:cNvSpPr/>
            <p:nvPr/>
          </p:nvSpPr>
          <p:spPr>
            <a:xfrm>
              <a:off x="1137200" y="4602925"/>
              <a:ext cx="121425" cy="121400"/>
            </a:xfrm>
            <a:custGeom>
              <a:rect b="b" l="l" r="r" t="t"/>
              <a:pathLst>
                <a:path extrusionOk="0" h="4856"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
            <p:cNvSpPr/>
            <p:nvPr/>
          </p:nvSpPr>
          <p:spPr>
            <a:xfrm>
              <a:off x="1137200" y="4753450"/>
              <a:ext cx="121425" cy="121400"/>
            </a:xfrm>
            <a:custGeom>
              <a:rect b="b" l="l" r="r" t="t"/>
              <a:pathLst>
                <a:path extrusionOk="0" h="4856" w="4857">
                  <a:moveTo>
                    <a:pt x="1" y="0"/>
                  </a:moveTo>
                  <a:lnTo>
                    <a:pt x="1"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
            <p:cNvSpPr/>
            <p:nvPr/>
          </p:nvSpPr>
          <p:spPr>
            <a:xfrm>
              <a:off x="1137200" y="5054450"/>
              <a:ext cx="121425" cy="121425"/>
            </a:xfrm>
            <a:custGeom>
              <a:rect b="b" l="l" r="r" t="t"/>
              <a:pathLst>
                <a:path extrusionOk="0" h="4857"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
            <p:cNvSpPr/>
            <p:nvPr/>
          </p:nvSpPr>
          <p:spPr>
            <a:xfrm>
              <a:off x="1137200" y="5204975"/>
              <a:ext cx="121425" cy="121400"/>
            </a:xfrm>
            <a:custGeom>
              <a:rect b="b" l="l" r="r" t="t"/>
              <a:pathLst>
                <a:path extrusionOk="0" h="4856" w="4857">
                  <a:moveTo>
                    <a:pt x="1" y="0"/>
                  </a:moveTo>
                  <a:lnTo>
                    <a:pt x="1" y="4856"/>
                  </a:lnTo>
                  <a:lnTo>
                    <a:pt x="4856" y="4856"/>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
            <p:cNvSpPr/>
            <p:nvPr/>
          </p:nvSpPr>
          <p:spPr>
            <a:xfrm>
              <a:off x="1137200" y="5355475"/>
              <a:ext cx="121425" cy="121400"/>
            </a:xfrm>
            <a:custGeom>
              <a:rect b="b" l="l" r="r" t="t"/>
              <a:pathLst>
                <a:path extrusionOk="0" h="4856"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 name="Google Shape;504;p4"/>
          <p:cNvGrpSpPr/>
          <p:nvPr/>
        </p:nvGrpSpPr>
        <p:grpSpPr>
          <a:xfrm rot="10800000">
            <a:off x="6659535" y="28698"/>
            <a:ext cx="2309844" cy="5086302"/>
            <a:chOff x="986700" y="238125"/>
            <a:chExt cx="2379075" cy="5238750"/>
          </a:xfrm>
        </p:grpSpPr>
        <p:sp>
          <p:nvSpPr>
            <p:cNvPr id="505" name="Google Shape;505;p4"/>
            <p:cNvSpPr/>
            <p:nvPr/>
          </p:nvSpPr>
          <p:spPr>
            <a:xfrm>
              <a:off x="986700" y="2381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
            <p:cNvSpPr/>
            <p:nvPr/>
          </p:nvSpPr>
          <p:spPr>
            <a:xfrm>
              <a:off x="986700" y="6896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
            <p:cNvSpPr/>
            <p:nvPr/>
          </p:nvSpPr>
          <p:spPr>
            <a:xfrm>
              <a:off x="986700" y="9906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
            <p:cNvSpPr/>
            <p:nvPr/>
          </p:nvSpPr>
          <p:spPr>
            <a:xfrm>
              <a:off x="986700" y="14422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
            <p:cNvSpPr/>
            <p:nvPr/>
          </p:nvSpPr>
          <p:spPr>
            <a:xfrm>
              <a:off x="986700" y="15927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
            <p:cNvSpPr/>
            <p:nvPr/>
          </p:nvSpPr>
          <p:spPr>
            <a:xfrm>
              <a:off x="986700" y="20442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
            <p:cNvSpPr/>
            <p:nvPr/>
          </p:nvSpPr>
          <p:spPr>
            <a:xfrm>
              <a:off x="986700" y="26462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
            <p:cNvSpPr/>
            <p:nvPr/>
          </p:nvSpPr>
          <p:spPr>
            <a:xfrm>
              <a:off x="986700" y="32483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
            <p:cNvSpPr/>
            <p:nvPr/>
          </p:nvSpPr>
          <p:spPr>
            <a:xfrm>
              <a:off x="986700" y="33988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
            <p:cNvSpPr/>
            <p:nvPr/>
          </p:nvSpPr>
          <p:spPr>
            <a:xfrm>
              <a:off x="986700" y="40008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
            <p:cNvSpPr/>
            <p:nvPr/>
          </p:nvSpPr>
          <p:spPr>
            <a:xfrm>
              <a:off x="986700" y="47534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
            <p:cNvSpPr/>
            <p:nvPr/>
          </p:nvSpPr>
          <p:spPr>
            <a:xfrm>
              <a:off x="986700" y="52049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
            <p:cNvSpPr/>
            <p:nvPr/>
          </p:nvSpPr>
          <p:spPr>
            <a:xfrm>
              <a:off x="1137200"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
            <p:cNvSpPr/>
            <p:nvPr/>
          </p:nvSpPr>
          <p:spPr>
            <a:xfrm>
              <a:off x="1137200" y="6896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
            <p:cNvSpPr/>
            <p:nvPr/>
          </p:nvSpPr>
          <p:spPr>
            <a:xfrm>
              <a:off x="1137200" y="8401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
            <p:cNvSpPr/>
            <p:nvPr/>
          </p:nvSpPr>
          <p:spPr>
            <a:xfrm>
              <a:off x="1137200"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
            <p:cNvSpPr/>
            <p:nvPr/>
          </p:nvSpPr>
          <p:spPr>
            <a:xfrm>
              <a:off x="1137200" y="17432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
            <p:cNvSpPr/>
            <p:nvPr/>
          </p:nvSpPr>
          <p:spPr>
            <a:xfrm>
              <a:off x="1137200" y="18937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
            <p:cNvSpPr/>
            <p:nvPr/>
          </p:nvSpPr>
          <p:spPr>
            <a:xfrm>
              <a:off x="1137200"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
            <p:cNvSpPr/>
            <p:nvPr/>
          </p:nvSpPr>
          <p:spPr>
            <a:xfrm>
              <a:off x="1137200"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
            <p:cNvSpPr/>
            <p:nvPr/>
          </p:nvSpPr>
          <p:spPr>
            <a:xfrm>
              <a:off x="1137200"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
            <p:cNvSpPr/>
            <p:nvPr/>
          </p:nvSpPr>
          <p:spPr>
            <a:xfrm>
              <a:off x="1137200" y="35493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
            <p:cNvSpPr/>
            <p:nvPr/>
          </p:nvSpPr>
          <p:spPr>
            <a:xfrm>
              <a:off x="1137200" y="430190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
            <p:cNvSpPr/>
            <p:nvPr/>
          </p:nvSpPr>
          <p:spPr>
            <a:xfrm>
              <a:off x="1137200" y="44524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
            <p:cNvSpPr/>
            <p:nvPr/>
          </p:nvSpPr>
          <p:spPr>
            <a:xfrm>
              <a:off x="1137200" y="49039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
            <p:cNvSpPr/>
            <p:nvPr/>
          </p:nvSpPr>
          <p:spPr>
            <a:xfrm>
              <a:off x="1287725" y="2381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
            <p:cNvSpPr/>
            <p:nvPr/>
          </p:nvSpPr>
          <p:spPr>
            <a:xfrm>
              <a:off x="1287725" y="53912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
            <p:cNvSpPr/>
            <p:nvPr/>
          </p:nvSpPr>
          <p:spPr>
            <a:xfrm>
              <a:off x="1287725" y="9906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
            <p:cNvSpPr/>
            <p:nvPr/>
          </p:nvSpPr>
          <p:spPr>
            <a:xfrm>
              <a:off x="1287725" y="11411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
            <p:cNvSpPr/>
            <p:nvPr/>
          </p:nvSpPr>
          <p:spPr>
            <a:xfrm>
              <a:off x="1287725" y="14422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
            <p:cNvSpPr/>
            <p:nvPr/>
          </p:nvSpPr>
          <p:spPr>
            <a:xfrm>
              <a:off x="1287725" y="159270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
            <p:cNvSpPr/>
            <p:nvPr/>
          </p:nvSpPr>
          <p:spPr>
            <a:xfrm>
              <a:off x="1287725" y="21947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
            <p:cNvSpPr/>
            <p:nvPr/>
          </p:nvSpPr>
          <p:spPr>
            <a:xfrm>
              <a:off x="1287725" y="23452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
            <p:cNvSpPr/>
            <p:nvPr/>
          </p:nvSpPr>
          <p:spPr>
            <a:xfrm>
              <a:off x="1287725" y="264627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
            <p:cNvSpPr/>
            <p:nvPr/>
          </p:nvSpPr>
          <p:spPr>
            <a:xfrm>
              <a:off x="1287725" y="27968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
            <p:cNvSpPr/>
            <p:nvPr/>
          </p:nvSpPr>
          <p:spPr>
            <a:xfrm>
              <a:off x="1287725" y="30978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
            <p:cNvSpPr/>
            <p:nvPr/>
          </p:nvSpPr>
          <p:spPr>
            <a:xfrm>
              <a:off x="1287725" y="32483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
            <p:cNvSpPr/>
            <p:nvPr/>
          </p:nvSpPr>
          <p:spPr>
            <a:xfrm>
              <a:off x="1287725" y="33988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
            <p:cNvSpPr/>
            <p:nvPr/>
          </p:nvSpPr>
          <p:spPr>
            <a:xfrm>
              <a:off x="1287725" y="35493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
            <p:cNvSpPr/>
            <p:nvPr/>
          </p:nvSpPr>
          <p:spPr>
            <a:xfrm>
              <a:off x="1287725" y="400087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
            <p:cNvSpPr/>
            <p:nvPr/>
          </p:nvSpPr>
          <p:spPr>
            <a:xfrm>
              <a:off x="1287725" y="41514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
            <p:cNvSpPr/>
            <p:nvPr/>
          </p:nvSpPr>
          <p:spPr>
            <a:xfrm>
              <a:off x="1287725" y="430190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
            <p:cNvSpPr/>
            <p:nvPr/>
          </p:nvSpPr>
          <p:spPr>
            <a:xfrm>
              <a:off x="1287725" y="46029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
            <p:cNvSpPr/>
            <p:nvPr/>
          </p:nvSpPr>
          <p:spPr>
            <a:xfrm>
              <a:off x="1287725" y="49039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
            <p:cNvSpPr/>
            <p:nvPr/>
          </p:nvSpPr>
          <p:spPr>
            <a:xfrm>
              <a:off x="1287725" y="53554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
            <p:cNvSpPr/>
            <p:nvPr/>
          </p:nvSpPr>
          <p:spPr>
            <a:xfrm>
              <a:off x="1438225" y="2381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
            <p:cNvSpPr/>
            <p:nvPr/>
          </p:nvSpPr>
          <p:spPr>
            <a:xfrm>
              <a:off x="1438225" y="53912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
            <p:cNvSpPr/>
            <p:nvPr/>
          </p:nvSpPr>
          <p:spPr>
            <a:xfrm>
              <a:off x="1438225" y="6896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
            <p:cNvSpPr/>
            <p:nvPr/>
          </p:nvSpPr>
          <p:spPr>
            <a:xfrm>
              <a:off x="1438225" y="8401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
            <p:cNvSpPr/>
            <p:nvPr/>
          </p:nvSpPr>
          <p:spPr>
            <a:xfrm>
              <a:off x="1438225" y="99067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
            <p:cNvSpPr/>
            <p:nvPr/>
          </p:nvSpPr>
          <p:spPr>
            <a:xfrm>
              <a:off x="1438225" y="11411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
            <p:cNvSpPr/>
            <p:nvPr/>
          </p:nvSpPr>
          <p:spPr>
            <a:xfrm>
              <a:off x="1438225" y="129170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
            <p:cNvSpPr/>
            <p:nvPr/>
          </p:nvSpPr>
          <p:spPr>
            <a:xfrm>
              <a:off x="1438225" y="14422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
            <p:cNvSpPr/>
            <p:nvPr/>
          </p:nvSpPr>
          <p:spPr>
            <a:xfrm>
              <a:off x="1438225" y="159270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
            <p:cNvSpPr/>
            <p:nvPr/>
          </p:nvSpPr>
          <p:spPr>
            <a:xfrm>
              <a:off x="1438225" y="174322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
            <p:cNvSpPr/>
            <p:nvPr/>
          </p:nvSpPr>
          <p:spPr>
            <a:xfrm>
              <a:off x="1438225" y="18937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
            <p:cNvSpPr/>
            <p:nvPr/>
          </p:nvSpPr>
          <p:spPr>
            <a:xfrm>
              <a:off x="1438225" y="20442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
            <p:cNvSpPr/>
            <p:nvPr/>
          </p:nvSpPr>
          <p:spPr>
            <a:xfrm>
              <a:off x="1438225" y="21947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
            <p:cNvSpPr/>
            <p:nvPr/>
          </p:nvSpPr>
          <p:spPr>
            <a:xfrm>
              <a:off x="1438225" y="24957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
            <p:cNvSpPr/>
            <p:nvPr/>
          </p:nvSpPr>
          <p:spPr>
            <a:xfrm>
              <a:off x="1438225" y="26462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
            <p:cNvSpPr/>
            <p:nvPr/>
          </p:nvSpPr>
          <p:spPr>
            <a:xfrm>
              <a:off x="1438225" y="294730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
            <p:cNvSpPr/>
            <p:nvPr/>
          </p:nvSpPr>
          <p:spPr>
            <a:xfrm>
              <a:off x="1438225" y="30978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
            <p:cNvSpPr/>
            <p:nvPr/>
          </p:nvSpPr>
          <p:spPr>
            <a:xfrm>
              <a:off x="1438225" y="32483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
            <p:cNvSpPr/>
            <p:nvPr/>
          </p:nvSpPr>
          <p:spPr>
            <a:xfrm>
              <a:off x="1438225" y="33988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
            <p:cNvSpPr/>
            <p:nvPr/>
          </p:nvSpPr>
          <p:spPr>
            <a:xfrm>
              <a:off x="1438225" y="35493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
            <p:cNvSpPr/>
            <p:nvPr/>
          </p:nvSpPr>
          <p:spPr>
            <a:xfrm>
              <a:off x="1438225" y="369987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
            <p:cNvSpPr/>
            <p:nvPr/>
          </p:nvSpPr>
          <p:spPr>
            <a:xfrm>
              <a:off x="1438225" y="385037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
            <p:cNvSpPr/>
            <p:nvPr/>
          </p:nvSpPr>
          <p:spPr>
            <a:xfrm>
              <a:off x="1438225" y="40008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
            <p:cNvSpPr/>
            <p:nvPr/>
          </p:nvSpPr>
          <p:spPr>
            <a:xfrm>
              <a:off x="1438225" y="430190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
            <p:cNvSpPr/>
            <p:nvPr/>
          </p:nvSpPr>
          <p:spPr>
            <a:xfrm>
              <a:off x="1438225" y="44524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
            <p:cNvSpPr/>
            <p:nvPr/>
          </p:nvSpPr>
          <p:spPr>
            <a:xfrm>
              <a:off x="1438225" y="46029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
            <p:cNvSpPr/>
            <p:nvPr/>
          </p:nvSpPr>
          <p:spPr>
            <a:xfrm>
              <a:off x="1438225" y="47534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
            <p:cNvSpPr/>
            <p:nvPr/>
          </p:nvSpPr>
          <p:spPr>
            <a:xfrm>
              <a:off x="1438225" y="49039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
            <p:cNvSpPr/>
            <p:nvPr/>
          </p:nvSpPr>
          <p:spPr>
            <a:xfrm>
              <a:off x="1438225" y="505445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
            <p:cNvSpPr/>
            <p:nvPr/>
          </p:nvSpPr>
          <p:spPr>
            <a:xfrm>
              <a:off x="1438225" y="520497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
            <p:cNvSpPr/>
            <p:nvPr/>
          </p:nvSpPr>
          <p:spPr>
            <a:xfrm>
              <a:off x="1438225" y="53554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
            <p:cNvSpPr/>
            <p:nvPr/>
          </p:nvSpPr>
          <p:spPr>
            <a:xfrm>
              <a:off x="1588750" y="2381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
            <p:cNvSpPr/>
            <p:nvPr/>
          </p:nvSpPr>
          <p:spPr>
            <a:xfrm>
              <a:off x="1588750" y="8401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
            <p:cNvSpPr/>
            <p:nvPr/>
          </p:nvSpPr>
          <p:spPr>
            <a:xfrm>
              <a:off x="1588750" y="9906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
            <p:cNvSpPr/>
            <p:nvPr/>
          </p:nvSpPr>
          <p:spPr>
            <a:xfrm>
              <a:off x="1588750" y="14422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
            <p:cNvSpPr/>
            <p:nvPr/>
          </p:nvSpPr>
          <p:spPr>
            <a:xfrm>
              <a:off x="1588750" y="174322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
            <p:cNvSpPr/>
            <p:nvPr/>
          </p:nvSpPr>
          <p:spPr>
            <a:xfrm>
              <a:off x="1588750" y="21947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
            <p:cNvSpPr/>
            <p:nvPr/>
          </p:nvSpPr>
          <p:spPr>
            <a:xfrm>
              <a:off x="1588750" y="24957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
            <p:cNvSpPr/>
            <p:nvPr/>
          </p:nvSpPr>
          <p:spPr>
            <a:xfrm>
              <a:off x="1588750" y="27968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
            <p:cNvSpPr/>
            <p:nvPr/>
          </p:nvSpPr>
          <p:spPr>
            <a:xfrm>
              <a:off x="1588750" y="294730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
            <p:cNvSpPr/>
            <p:nvPr/>
          </p:nvSpPr>
          <p:spPr>
            <a:xfrm>
              <a:off x="1588750" y="32483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
            <p:cNvSpPr/>
            <p:nvPr/>
          </p:nvSpPr>
          <p:spPr>
            <a:xfrm>
              <a:off x="1588750" y="33988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
            <p:cNvSpPr/>
            <p:nvPr/>
          </p:nvSpPr>
          <p:spPr>
            <a:xfrm>
              <a:off x="1588750" y="36998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
            <p:cNvSpPr/>
            <p:nvPr/>
          </p:nvSpPr>
          <p:spPr>
            <a:xfrm>
              <a:off x="1588750" y="38503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
            <p:cNvSpPr/>
            <p:nvPr/>
          </p:nvSpPr>
          <p:spPr>
            <a:xfrm>
              <a:off x="1588750" y="41514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
            <p:cNvSpPr/>
            <p:nvPr/>
          </p:nvSpPr>
          <p:spPr>
            <a:xfrm>
              <a:off x="1588750" y="430190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
            <p:cNvSpPr/>
            <p:nvPr/>
          </p:nvSpPr>
          <p:spPr>
            <a:xfrm>
              <a:off x="1588750" y="44524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
            <p:cNvSpPr/>
            <p:nvPr/>
          </p:nvSpPr>
          <p:spPr>
            <a:xfrm>
              <a:off x="1588750" y="46029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
            <p:cNvSpPr/>
            <p:nvPr/>
          </p:nvSpPr>
          <p:spPr>
            <a:xfrm>
              <a:off x="1588750" y="49039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
            <p:cNvSpPr/>
            <p:nvPr/>
          </p:nvSpPr>
          <p:spPr>
            <a:xfrm>
              <a:off x="1588750" y="52049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
            <p:cNvSpPr/>
            <p:nvPr/>
          </p:nvSpPr>
          <p:spPr>
            <a:xfrm>
              <a:off x="1739250" y="2381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
            <p:cNvSpPr/>
            <p:nvPr/>
          </p:nvSpPr>
          <p:spPr>
            <a:xfrm>
              <a:off x="1739250" y="8401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
            <p:cNvSpPr/>
            <p:nvPr/>
          </p:nvSpPr>
          <p:spPr>
            <a:xfrm>
              <a:off x="1739250" y="11411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
            <p:cNvSpPr/>
            <p:nvPr/>
          </p:nvSpPr>
          <p:spPr>
            <a:xfrm>
              <a:off x="1739250" y="14422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
            <p:cNvSpPr/>
            <p:nvPr/>
          </p:nvSpPr>
          <p:spPr>
            <a:xfrm>
              <a:off x="1739250" y="18937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
            <p:cNvSpPr/>
            <p:nvPr/>
          </p:nvSpPr>
          <p:spPr>
            <a:xfrm>
              <a:off x="1739250" y="24957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
            <p:cNvSpPr/>
            <p:nvPr/>
          </p:nvSpPr>
          <p:spPr>
            <a:xfrm>
              <a:off x="1739250" y="26462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
            <p:cNvSpPr/>
            <p:nvPr/>
          </p:nvSpPr>
          <p:spPr>
            <a:xfrm>
              <a:off x="1739250" y="369987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
            <p:cNvSpPr/>
            <p:nvPr/>
          </p:nvSpPr>
          <p:spPr>
            <a:xfrm>
              <a:off x="1739250" y="41514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
            <p:cNvSpPr/>
            <p:nvPr/>
          </p:nvSpPr>
          <p:spPr>
            <a:xfrm>
              <a:off x="1739250" y="49039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
            <p:cNvSpPr/>
            <p:nvPr/>
          </p:nvSpPr>
          <p:spPr>
            <a:xfrm>
              <a:off x="1739250" y="53554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
            <p:cNvSpPr/>
            <p:nvPr/>
          </p:nvSpPr>
          <p:spPr>
            <a:xfrm>
              <a:off x="1889750"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
            <p:cNvSpPr/>
            <p:nvPr/>
          </p:nvSpPr>
          <p:spPr>
            <a:xfrm>
              <a:off x="1889750" y="8401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
            <p:cNvSpPr/>
            <p:nvPr/>
          </p:nvSpPr>
          <p:spPr>
            <a:xfrm>
              <a:off x="1889750" y="33988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
            <p:cNvSpPr/>
            <p:nvPr/>
          </p:nvSpPr>
          <p:spPr>
            <a:xfrm>
              <a:off x="1889750" y="46029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
            <p:cNvSpPr/>
            <p:nvPr/>
          </p:nvSpPr>
          <p:spPr>
            <a:xfrm>
              <a:off x="1889750"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
            <p:cNvSpPr/>
            <p:nvPr/>
          </p:nvSpPr>
          <p:spPr>
            <a:xfrm>
              <a:off x="2040275" y="6896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
            <p:cNvSpPr/>
            <p:nvPr/>
          </p:nvSpPr>
          <p:spPr>
            <a:xfrm>
              <a:off x="2040275" y="18937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
            <p:cNvSpPr/>
            <p:nvPr/>
          </p:nvSpPr>
          <p:spPr>
            <a:xfrm>
              <a:off x="2040275" y="27968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
            <p:cNvSpPr/>
            <p:nvPr/>
          </p:nvSpPr>
          <p:spPr>
            <a:xfrm>
              <a:off x="2190775" y="505445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
            <p:cNvSpPr/>
            <p:nvPr/>
          </p:nvSpPr>
          <p:spPr>
            <a:xfrm>
              <a:off x="2341300" y="47534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
            <p:cNvSpPr/>
            <p:nvPr/>
          </p:nvSpPr>
          <p:spPr>
            <a:xfrm>
              <a:off x="2642325" y="264627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
            <p:cNvSpPr/>
            <p:nvPr/>
          </p:nvSpPr>
          <p:spPr>
            <a:xfrm>
              <a:off x="2642325" y="52049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
            <p:cNvSpPr/>
            <p:nvPr/>
          </p:nvSpPr>
          <p:spPr>
            <a:xfrm>
              <a:off x="3244350" y="9906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 name="Google Shape;624;p4"/>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grpSp>
        <p:nvGrpSpPr>
          <p:cNvPr id="625" name="Google Shape;625;p4"/>
          <p:cNvGrpSpPr/>
          <p:nvPr/>
        </p:nvGrpSpPr>
        <p:grpSpPr>
          <a:xfrm rot="10800000">
            <a:off x="8705367" y="28698"/>
            <a:ext cx="410132" cy="5086302"/>
            <a:chOff x="836200" y="238125"/>
            <a:chExt cx="422425" cy="5238750"/>
          </a:xfrm>
        </p:grpSpPr>
        <p:sp>
          <p:nvSpPr>
            <p:cNvPr id="626" name="Google Shape;626;p4"/>
            <p:cNvSpPr/>
            <p:nvPr/>
          </p:nvSpPr>
          <p:spPr>
            <a:xfrm>
              <a:off x="836200" y="238125"/>
              <a:ext cx="121400" cy="121400"/>
            </a:xfrm>
            <a:custGeom>
              <a:rect b="b" l="l" r="r" t="t"/>
              <a:pathLst>
                <a:path extrusionOk="0" h="4856" w="4856">
                  <a:moveTo>
                    <a:pt x="0" y="0"/>
                  </a:moveTo>
                  <a:lnTo>
                    <a:pt x="0" y="4855"/>
                  </a:lnTo>
                  <a:lnTo>
                    <a:pt x="4855" y="4855"/>
                  </a:lnTo>
                  <a:lnTo>
                    <a:pt x="4855"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
            <p:cNvSpPr/>
            <p:nvPr/>
          </p:nvSpPr>
          <p:spPr>
            <a:xfrm>
              <a:off x="836200" y="388625"/>
              <a:ext cx="121400" cy="121400"/>
            </a:xfrm>
            <a:custGeom>
              <a:rect b="b" l="l" r="r" t="t"/>
              <a:pathLst>
                <a:path extrusionOk="0" h="4856" w="4856">
                  <a:moveTo>
                    <a:pt x="0" y="0"/>
                  </a:moveTo>
                  <a:lnTo>
                    <a:pt x="0" y="4856"/>
                  </a:lnTo>
                  <a:lnTo>
                    <a:pt x="4855" y="4856"/>
                  </a:lnTo>
                  <a:lnTo>
                    <a:pt x="4855"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
            <p:cNvSpPr/>
            <p:nvPr/>
          </p:nvSpPr>
          <p:spPr>
            <a:xfrm>
              <a:off x="836200" y="539125"/>
              <a:ext cx="121400" cy="121425"/>
            </a:xfrm>
            <a:custGeom>
              <a:rect b="b" l="l" r="r" t="t"/>
              <a:pathLst>
                <a:path extrusionOk="0" h="4857" w="4856">
                  <a:moveTo>
                    <a:pt x="0" y="1"/>
                  </a:moveTo>
                  <a:lnTo>
                    <a:pt x="0" y="4856"/>
                  </a:lnTo>
                  <a:lnTo>
                    <a:pt x="4855" y="4856"/>
                  </a:lnTo>
                  <a:lnTo>
                    <a:pt x="4855"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
            <p:cNvSpPr/>
            <p:nvPr/>
          </p:nvSpPr>
          <p:spPr>
            <a:xfrm>
              <a:off x="836200" y="689650"/>
              <a:ext cx="121400" cy="121400"/>
            </a:xfrm>
            <a:custGeom>
              <a:rect b="b" l="l" r="r" t="t"/>
              <a:pathLst>
                <a:path extrusionOk="0" h="4856" w="4856">
                  <a:moveTo>
                    <a:pt x="0" y="0"/>
                  </a:moveTo>
                  <a:lnTo>
                    <a:pt x="0" y="4855"/>
                  </a:lnTo>
                  <a:lnTo>
                    <a:pt x="4855" y="4855"/>
                  </a:lnTo>
                  <a:lnTo>
                    <a:pt x="4855"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
            <p:cNvSpPr/>
            <p:nvPr/>
          </p:nvSpPr>
          <p:spPr>
            <a:xfrm>
              <a:off x="836200" y="840150"/>
              <a:ext cx="121400" cy="121400"/>
            </a:xfrm>
            <a:custGeom>
              <a:rect b="b" l="l" r="r" t="t"/>
              <a:pathLst>
                <a:path extrusionOk="0" h="4856" w="4856">
                  <a:moveTo>
                    <a:pt x="0" y="1"/>
                  </a:moveTo>
                  <a:lnTo>
                    <a:pt x="0" y="4856"/>
                  </a:lnTo>
                  <a:lnTo>
                    <a:pt x="4855" y="4856"/>
                  </a:lnTo>
                  <a:lnTo>
                    <a:pt x="4855"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
            <p:cNvSpPr/>
            <p:nvPr/>
          </p:nvSpPr>
          <p:spPr>
            <a:xfrm>
              <a:off x="836200" y="990675"/>
              <a:ext cx="121400" cy="121400"/>
            </a:xfrm>
            <a:custGeom>
              <a:rect b="b" l="l" r="r" t="t"/>
              <a:pathLst>
                <a:path extrusionOk="0" h="4856" w="4856">
                  <a:moveTo>
                    <a:pt x="0" y="0"/>
                  </a:moveTo>
                  <a:lnTo>
                    <a:pt x="0" y="4855"/>
                  </a:lnTo>
                  <a:lnTo>
                    <a:pt x="4855" y="4855"/>
                  </a:lnTo>
                  <a:lnTo>
                    <a:pt x="4855"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
            <p:cNvSpPr/>
            <p:nvPr/>
          </p:nvSpPr>
          <p:spPr>
            <a:xfrm>
              <a:off x="836200" y="1141175"/>
              <a:ext cx="121400" cy="121400"/>
            </a:xfrm>
            <a:custGeom>
              <a:rect b="b" l="l" r="r" t="t"/>
              <a:pathLst>
                <a:path extrusionOk="0" h="4856" w="4856">
                  <a:moveTo>
                    <a:pt x="0" y="1"/>
                  </a:moveTo>
                  <a:lnTo>
                    <a:pt x="0" y="4856"/>
                  </a:lnTo>
                  <a:lnTo>
                    <a:pt x="4855" y="4856"/>
                  </a:lnTo>
                  <a:lnTo>
                    <a:pt x="4855"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
            <p:cNvSpPr/>
            <p:nvPr/>
          </p:nvSpPr>
          <p:spPr>
            <a:xfrm>
              <a:off x="836200" y="1291700"/>
              <a:ext cx="121400" cy="121400"/>
            </a:xfrm>
            <a:custGeom>
              <a:rect b="b" l="l" r="r" t="t"/>
              <a:pathLst>
                <a:path extrusionOk="0" h="4856" w="4856">
                  <a:moveTo>
                    <a:pt x="0" y="0"/>
                  </a:moveTo>
                  <a:lnTo>
                    <a:pt x="0" y="4855"/>
                  </a:lnTo>
                  <a:lnTo>
                    <a:pt x="4855" y="4855"/>
                  </a:lnTo>
                  <a:lnTo>
                    <a:pt x="4855"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
            <p:cNvSpPr/>
            <p:nvPr/>
          </p:nvSpPr>
          <p:spPr>
            <a:xfrm>
              <a:off x="836200" y="1442200"/>
              <a:ext cx="121400" cy="121400"/>
            </a:xfrm>
            <a:custGeom>
              <a:rect b="b" l="l" r="r" t="t"/>
              <a:pathLst>
                <a:path extrusionOk="0" h="4856" w="4856">
                  <a:moveTo>
                    <a:pt x="0" y="0"/>
                  </a:moveTo>
                  <a:lnTo>
                    <a:pt x="0" y="4856"/>
                  </a:lnTo>
                  <a:lnTo>
                    <a:pt x="4855" y="4856"/>
                  </a:lnTo>
                  <a:lnTo>
                    <a:pt x="4855"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
            <p:cNvSpPr/>
            <p:nvPr/>
          </p:nvSpPr>
          <p:spPr>
            <a:xfrm>
              <a:off x="836200" y="1592700"/>
              <a:ext cx="121400" cy="121425"/>
            </a:xfrm>
            <a:custGeom>
              <a:rect b="b" l="l" r="r" t="t"/>
              <a:pathLst>
                <a:path extrusionOk="0" h="4857" w="4856">
                  <a:moveTo>
                    <a:pt x="0" y="1"/>
                  </a:moveTo>
                  <a:lnTo>
                    <a:pt x="0" y="4856"/>
                  </a:lnTo>
                  <a:lnTo>
                    <a:pt x="4855" y="4856"/>
                  </a:lnTo>
                  <a:lnTo>
                    <a:pt x="4855"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
            <p:cNvSpPr/>
            <p:nvPr/>
          </p:nvSpPr>
          <p:spPr>
            <a:xfrm>
              <a:off x="836200" y="1743225"/>
              <a:ext cx="121400" cy="121400"/>
            </a:xfrm>
            <a:custGeom>
              <a:rect b="b" l="l" r="r" t="t"/>
              <a:pathLst>
                <a:path extrusionOk="0" h="4856" w="4856">
                  <a:moveTo>
                    <a:pt x="0" y="0"/>
                  </a:moveTo>
                  <a:lnTo>
                    <a:pt x="0" y="4856"/>
                  </a:lnTo>
                  <a:lnTo>
                    <a:pt x="4855" y="4856"/>
                  </a:lnTo>
                  <a:lnTo>
                    <a:pt x="4855"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
            <p:cNvSpPr/>
            <p:nvPr/>
          </p:nvSpPr>
          <p:spPr>
            <a:xfrm>
              <a:off x="836200" y="1893725"/>
              <a:ext cx="121400" cy="121400"/>
            </a:xfrm>
            <a:custGeom>
              <a:rect b="b" l="l" r="r" t="t"/>
              <a:pathLst>
                <a:path extrusionOk="0" h="4856" w="4856">
                  <a:moveTo>
                    <a:pt x="0" y="1"/>
                  </a:moveTo>
                  <a:lnTo>
                    <a:pt x="0" y="4856"/>
                  </a:lnTo>
                  <a:lnTo>
                    <a:pt x="4855" y="4856"/>
                  </a:lnTo>
                  <a:lnTo>
                    <a:pt x="4855"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
            <p:cNvSpPr/>
            <p:nvPr/>
          </p:nvSpPr>
          <p:spPr>
            <a:xfrm>
              <a:off x="836200" y="2044250"/>
              <a:ext cx="121400" cy="121400"/>
            </a:xfrm>
            <a:custGeom>
              <a:rect b="b" l="l" r="r" t="t"/>
              <a:pathLst>
                <a:path extrusionOk="0" h="4856" w="4856">
                  <a:moveTo>
                    <a:pt x="0" y="0"/>
                  </a:moveTo>
                  <a:lnTo>
                    <a:pt x="0" y="4855"/>
                  </a:lnTo>
                  <a:lnTo>
                    <a:pt x="4855" y="4855"/>
                  </a:lnTo>
                  <a:lnTo>
                    <a:pt x="4855"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
            <p:cNvSpPr/>
            <p:nvPr/>
          </p:nvSpPr>
          <p:spPr>
            <a:xfrm>
              <a:off x="836200" y="2194750"/>
              <a:ext cx="121400" cy="121400"/>
            </a:xfrm>
            <a:custGeom>
              <a:rect b="b" l="l" r="r" t="t"/>
              <a:pathLst>
                <a:path extrusionOk="0" h="4856" w="4856">
                  <a:moveTo>
                    <a:pt x="0" y="1"/>
                  </a:moveTo>
                  <a:lnTo>
                    <a:pt x="0" y="4856"/>
                  </a:lnTo>
                  <a:lnTo>
                    <a:pt x="4855" y="4856"/>
                  </a:lnTo>
                  <a:lnTo>
                    <a:pt x="4855"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
            <p:cNvSpPr/>
            <p:nvPr/>
          </p:nvSpPr>
          <p:spPr>
            <a:xfrm>
              <a:off x="836200" y="2345275"/>
              <a:ext cx="121400" cy="121400"/>
            </a:xfrm>
            <a:custGeom>
              <a:rect b="b" l="l" r="r" t="t"/>
              <a:pathLst>
                <a:path extrusionOk="0" h="4856" w="4856">
                  <a:moveTo>
                    <a:pt x="0" y="0"/>
                  </a:moveTo>
                  <a:lnTo>
                    <a:pt x="0" y="4855"/>
                  </a:lnTo>
                  <a:lnTo>
                    <a:pt x="4855" y="4855"/>
                  </a:lnTo>
                  <a:lnTo>
                    <a:pt x="4855"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
            <p:cNvSpPr/>
            <p:nvPr/>
          </p:nvSpPr>
          <p:spPr>
            <a:xfrm>
              <a:off x="836200" y="2495775"/>
              <a:ext cx="121400" cy="121400"/>
            </a:xfrm>
            <a:custGeom>
              <a:rect b="b" l="l" r="r" t="t"/>
              <a:pathLst>
                <a:path extrusionOk="0" h="4856" w="4856">
                  <a:moveTo>
                    <a:pt x="0" y="1"/>
                  </a:moveTo>
                  <a:lnTo>
                    <a:pt x="0" y="4856"/>
                  </a:lnTo>
                  <a:lnTo>
                    <a:pt x="4855" y="4856"/>
                  </a:lnTo>
                  <a:lnTo>
                    <a:pt x="4855"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
            <p:cNvSpPr/>
            <p:nvPr/>
          </p:nvSpPr>
          <p:spPr>
            <a:xfrm>
              <a:off x="836200" y="2646275"/>
              <a:ext cx="121400" cy="121425"/>
            </a:xfrm>
            <a:custGeom>
              <a:rect b="b" l="l" r="r" t="t"/>
              <a:pathLst>
                <a:path extrusionOk="0" h="4857" w="4856">
                  <a:moveTo>
                    <a:pt x="0" y="1"/>
                  </a:moveTo>
                  <a:lnTo>
                    <a:pt x="0" y="4856"/>
                  </a:lnTo>
                  <a:lnTo>
                    <a:pt x="4855" y="4856"/>
                  </a:lnTo>
                  <a:lnTo>
                    <a:pt x="4855"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
            <p:cNvSpPr/>
            <p:nvPr/>
          </p:nvSpPr>
          <p:spPr>
            <a:xfrm>
              <a:off x="836200" y="2796800"/>
              <a:ext cx="121400" cy="121400"/>
            </a:xfrm>
            <a:custGeom>
              <a:rect b="b" l="l" r="r" t="t"/>
              <a:pathLst>
                <a:path extrusionOk="0" h="4856" w="4856">
                  <a:moveTo>
                    <a:pt x="0" y="0"/>
                  </a:moveTo>
                  <a:lnTo>
                    <a:pt x="0" y="4856"/>
                  </a:lnTo>
                  <a:lnTo>
                    <a:pt x="4855" y="4856"/>
                  </a:lnTo>
                  <a:lnTo>
                    <a:pt x="4855"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
            <p:cNvSpPr/>
            <p:nvPr/>
          </p:nvSpPr>
          <p:spPr>
            <a:xfrm>
              <a:off x="836200" y="2947300"/>
              <a:ext cx="121400" cy="121425"/>
            </a:xfrm>
            <a:custGeom>
              <a:rect b="b" l="l" r="r" t="t"/>
              <a:pathLst>
                <a:path extrusionOk="0" h="4857" w="4856">
                  <a:moveTo>
                    <a:pt x="0" y="1"/>
                  </a:moveTo>
                  <a:lnTo>
                    <a:pt x="0" y="4856"/>
                  </a:lnTo>
                  <a:lnTo>
                    <a:pt x="4855" y="4856"/>
                  </a:lnTo>
                  <a:lnTo>
                    <a:pt x="4855"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
            <p:cNvSpPr/>
            <p:nvPr/>
          </p:nvSpPr>
          <p:spPr>
            <a:xfrm>
              <a:off x="836200" y="3097825"/>
              <a:ext cx="121400" cy="121400"/>
            </a:xfrm>
            <a:custGeom>
              <a:rect b="b" l="l" r="r" t="t"/>
              <a:pathLst>
                <a:path extrusionOk="0" h="4856" w="4856">
                  <a:moveTo>
                    <a:pt x="0" y="0"/>
                  </a:moveTo>
                  <a:lnTo>
                    <a:pt x="0" y="4855"/>
                  </a:lnTo>
                  <a:lnTo>
                    <a:pt x="4855" y="4855"/>
                  </a:lnTo>
                  <a:lnTo>
                    <a:pt x="4855"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
            <p:cNvSpPr/>
            <p:nvPr/>
          </p:nvSpPr>
          <p:spPr>
            <a:xfrm>
              <a:off x="836200" y="3248325"/>
              <a:ext cx="121400" cy="121400"/>
            </a:xfrm>
            <a:custGeom>
              <a:rect b="b" l="l" r="r" t="t"/>
              <a:pathLst>
                <a:path extrusionOk="0" h="4856" w="4856">
                  <a:moveTo>
                    <a:pt x="0" y="1"/>
                  </a:moveTo>
                  <a:lnTo>
                    <a:pt x="0" y="4856"/>
                  </a:lnTo>
                  <a:lnTo>
                    <a:pt x="4855" y="4856"/>
                  </a:lnTo>
                  <a:lnTo>
                    <a:pt x="4855"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
            <p:cNvSpPr/>
            <p:nvPr/>
          </p:nvSpPr>
          <p:spPr>
            <a:xfrm>
              <a:off x="836200" y="3398850"/>
              <a:ext cx="121400" cy="121400"/>
            </a:xfrm>
            <a:custGeom>
              <a:rect b="b" l="l" r="r" t="t"/>
              <a:pathLst>
                <a:path extrusionOk="0" h="4856" w="4856">
                  <a:moveTo>
                    <a:pt x="0" y="0"/>
                  </a:moveTo>
                  <a:lnTo>
                    <a:pt x="0" y="4855"/>
                  </a:lnTo>
                  <a:lnTo>
                    <a:pt x="4855" y="4855"/>
                  </a:lnTo>
                  <a:lnTo>
                    <a:pt x="4855"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
            <p:cNvSpPr/>
            <p:nvPr/>
          </p:nvSpPr>
          <p:spPr>
            <a:xfrm>
              <a:off x="836200" y="3549350"/>
              <a:ext cx="121400" cy="121400"/>
            </a:xfrm>
            <a:custGeom>
              <a:rect b="b" l="l" r="r" t="t"/>
              <a:pathLst>
                <a:path extrusionOk="0" h="4856" w="4856">
                  <a:moveTo>
                    <a:pt x="0" y="1"/>
                  </a:moveTo>
                  <a:lnTo>
                    <a:pt x="0" y="4856"/>
                  </a:lnTo>
                  <a:lnTo>
                    <a:pt x="4855" y="4856"/>
                  </a:lnTo>
                  <a:lnTo>
                    <a:pt x="4855"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
            <p:cNvSpPr/>
            <p:nvPr/>
          </p:nvSpPr>
          <p:spPr>
            <a:xfrm>
              <a:off x="836200" y="3699875"/>
              <a:ext cx="121400" cy="121400"/>
            </a:xfrm>
            <a:custGeom>
              <a:rect b="b" l="l" r="r" t="t"/>
              <a:pathLst>
                <a:path extrusionOk="0" h="4856" w="4856">
                  <a:moveTo>
                    <a:pt x="0" y="0"/>
                  </a:moveTo>
                  <a:lnTo>
                    <a:pt x="0" y="4855"/>
                  </a:lnTo>
                  <a:lnTo>
                    <a:pt x="4855" y="4855"/>
                  </a:lnTo>
                  <a:lnTo>
                    <a:pt x="4855"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
            <p:cNvSpPr/>
            <p:nvPr/>
          </p:nvSpPr>
          <p:spPr>
            <a:xfrm>
              <a:off x="836200" y="3850375"/>
              <a:ext cx="121400" cy="121400"/>
            </a:xfrm>
            <a:custGeom>
              <a:rect b="b" l="l" r="r" t="t"/>
              <a:pathLst>
                <a:path extrusionOk="0" h="4856" w="4856">
                  <a:moveTo>
                    <a:pt x="0" y="0"/>
                  </a:moveTo>
                  <a:lnTo>
                    <a:pt x="0" y="4856"/>
                  </a:lnTo>
                  <a:lnTo>
                    <a:pt x="4855" y="4856"/>
                  </a:lnTo>
                  <a:lnTo>
                    <a:pt x="4855"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
            <p:cNvSpPr/>
            <p:nvPr/>
          </p:nvSpPr>
          <p:spPr>
            <a:xfrm>
              <a:off x="836200" y="4000875"/>
              <a:ext cx="121400" cy="121425"/>
            </a:xfrm>
            <a:custGeom>
              <a:rect b="b" l="l" r="r" t="t"/>
              <a:pathLst>
                <a:path extrusionOk="0" h="4857" w="4856">
                  <a:moveTo>
                    <a:pt x="0" y="1"/>
                  </a:moveTo>
                  <a:lnTo>
                    <a:pt x="0" y="4856"/>
                  </a:lnTo>
                  <a:lnTo>
                    <a:pt x="4855" y="4856"/>
                  </a:lnTo>
                  <a:lnTo>
                    <a:pt x="4855"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
            <p:cNvSpPr/>
            <p:nvPr/>
          </p:nvSpPr>
          <p:spPr>
            <a:xfrm>
              <a:off x="836200" y="4151400"/>
              <a:ext cx="121400" cy="121400"/>
            </a:xfrm>
            <a:custGeom>
              <a:rect b="b" l="l" r="r" t="t"/>
              <a:pathLst>
                <a:path extrusionOk="0" h="4856" w="4856">
                  <a:moveTo>
                    <a:pt x="0" y="0"/>
                  </a:moveTo>
                  <a:lnTo>
                    <a:pt x="0" y="4856"/>
                  </a:lnTo>
                  <a:lnTo>
                    <a:pt x="4855" y="4856"/>
                  </a:lnTo>
                  <a:lnTo>
                    <a:pt x="4855"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
            <p:cNvSpPr/>
            <p:nvPr/>
          </p:nvSpPr>
          <p:spPr>
            <a:xfrm>
              <a:off x="836200" y="4301900"/>
              <a:ext cx="121400" cy="121400"/>
            </a:xfrm>
            <a:custGeom>
              <a:rect b="b" l="l" r="r" t="t"/>
              <a:pathLst>
                <a:path extrusionOk="0" h="4856" w="4856">
                  <a:moveTo>
                    <a:pt x="0" y="1"/>
                  </a:moveTo>
                  <a:lnTo>
                    <a:pt x="0" y="4856"/>
                  </a:lnTo>
                  <a:lnTo>
                    <a:pt x="4855" y="4856"/>
                  </a:lnTo>
                  <a:lnTo>
                    <a:pt x="4855"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
            <p:cNvSpPr/>
            <p:nvPr/>
          </p:nvSpPr>
          <p:spPr>
            <a:xfrm>
              <a:off x="836200" y="4452425"/>
              <a:ext cx="121400" cy="121400"/>
            </a:xfrm>
            <a:custGeom>
              <a:rect b="b" l="l" r="r" t="t"/>
              <a:pathLst>
                <a:path extrusionOk="0" h="4856" w="4856">
                  <a:moveTo>
                    <a:pt x="0" y="0"/>
                  </a:moveTo>
                  <a:lnTo>
                    <a:pt x="0" y="4855"/>
                  </a:lnTo>
                  <a:lnTo>
                    <a:pt x="4855" y="4855"/>
                  </a:lnTo>
                  <a:lnTo>
                    <a:pt x="4855"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
            <p:cNvSpPr/>
            <p:nvPr/>
          </p:nvSpPr>
          <p:spPr>
            <a:xfrm>
              <a:off x="836200" y="4602925"/>
              <a:ext cx="121400" cy="121400"/>
            </a:xfrm>
            <a:custGeom>
              <a:rect b="b" l="l" r="r" t="t"/>
              <a:pathLst>
                <a:path extrusionOk="0" h="4856" w="4856">
                  <a:moveTo>
                    <a:pt x="0" y="1"/>
                  </a:moveTo>
                  <a:lnTo>
                    <a:pt x="0" y="4856"/>
                  </a:lnTo>
                  <a:lnTo>
                    <a:pt x="4855" y="4856"/>
                  </a:lnTo>
                  <a:lnTo>
                    <a:pt x="4855"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
            <p:cNvSpPr/>
            <p:nvPr/>
          </p:nvSpPr>
          <p:spPr>
            <a:xfrm>
              <a:off x="836200" y="4753450"/>
              <a:ext cx="121400" cy="121400"/>
            </a:xfrm>
            <a:custGeom>
              <a:rect b="b" l="l" r="r" t="t"/>
              <a:pathLst>
                <a:path extrusionOk="0" h="4856" w="4856">
                  <a:moveTo>
                    <a:pt x="0" y="0"/>
                  </a:moveTo>
                  <a:lnTo>
                    <a:pt x="0" y="4855"/>
                  </a:lnTo>
                  <a:lnTo>
                    <a:pt x="4855" y="4855"/>
                  </a:lnTo>
                  <a:lnTo>
                    <a:pt x="4855"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
            <p:cNvSpPr/>
            <p:nvPr/>
          </p:nvSpPr>
          <p:spPr>
            <a:xfrm>
              <a:off x="836200" y="4903950"/>
              <a:ext cx="121400" cy="121400"/>
            </a:xfrm>
            <a:custGeom>
              <a:rect b="b" l="l" r="r" t="t"/>
              <a:pathLst>
                <a:path extrusionOk="0" h="4856" w="4856">
                  <a:moveTo>
                    <a:pt x="0" y="1"/>
                  </a:moveTo>
                  <a:lnTo>
                    <a:pt x="0" y="4856"/>
                  </a:lnTo>
                  <a:lnTo>
                    <a:pt x="4855" y="4856"/>
                  </a:lnTo>
                  <a:lnTo>
                    <a:pt x="4855"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
            <p:cNvSpPr/>
            <p:nvPr/>
          </p:nvSpPr>
          <p:spPr>
            <a:xfrm>
              <a:off x="836200" y="5054450"/>
              <a:ext cx="121400" cy="121425"/>
            </a:xfrm>
            <a:custGeom>
              <a:rect b="b" l="l" r="r" t="t"/>
              <a:pathLst>
                <a:path extrusionOk="0" h="4857" w="4856">
                  <a:moveTo>
                    <a:pt x="0" y="1"/>
                  </a:moveTo>
                  <a:lnTo>
                    <a:pt x="0" y="4856"/>
                  </a:lnTo>
                  <a:lnTo>
                    <a:pt x="4855" y="4856"/>
                  </a:lnTo>
                  <a:lnTo>
                    <a:pt x="4855"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
            <p:cNvSpPr/>
            <p:nvPr/>
          </p:nvSpPr>
          <p:spPr>
            <a:xfrm>
              <a:off x="836200" y="5204975"/>
              <a:ext cx="121400" cy="121400"/>
            </a:xfrm>
            <a:custGeom>
              <a:rect b="b" l="l" r="r" t="t"/>
              <a:pathLst>
                <a:path extrusionOk="0" h="4856" w="4856">
                  <a:moveTo>
                    <a:pt x="0" y="0"/>
                  </a:moveTo>
                  <a:lnTo>
                    <a:pt x="0" y="4856"/>
                  </a:lnTo>
                  <a:lnTo>
                    <a:pt x="4855" y="4856"/>
                  </a:lnTo>
                  <a:lnTo>
                    <a:pt x="4855"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
            <p:cNvSpPr/>
            <p:nvPr/>
          </p:nvSpPr>
          <p:spPr>
            <a:xfrm>
              <a:off x="836200" y="5355475"/>
              <a:ext cx="121400" cy="121400"/>
            </a:xfrm>
            <a:custGeom>
              <a:rect b="b" l="l" r="r" t="t"/>
              <a:pathLst>
                <a:path extrusionOk="0" h="4856" w="4856">
                  <a:moveTo>
                    <a:pt x="0" y="1"/>
                  </a:moveTo>
                  <a:lnTo>
                    <a:pt x="0" y="4856"/>
                  </a:lnTo>
                  <a:lnTo>
                    <a:pt x="4855" y="4856"/>
                  </a:lnTo>
                  <a:lnTo>
                    <a:pt x="4855"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
            <p:cNvSpPr/>
            <p:nvPr/>
          </p:nvSpPr>
          <p:spPr>
            <a:xfrm>
              <a:off x="986700" y="388625"/>
              <a:ext cx="121400" cy="121400"/>
            </a:xfrm>
            <a:custGeom>
              <a:rect b="b" l="l" r="r" t="t"/>
              <a:pathLst>
                <a:path extrusionOk="0" h="4856" w="4856">
                  <a:moveTo>
                    <a:pt x="0" y="0"/>
                  </a:moveTo>
                  <a:lnTo>
                    <a:pt x="0"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
            <p:cNvSpPr/>
            <p:nvPr/>
          </p:nvSpPr>
          <p:spPr>
            <a:xfrm>
              <a:off x="986700" y="539125"/>
              <a:ext cx="121400" cy="121425"/>
            </a:xfrm>
            <a:custGeom>
              <a:rect b="b" l="l" r="r" t="t"/>
              <a:pathLst>
                <a:path extrusionOk="0" h="4857"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
            <p:cNvSpPr/>
            <p:nvPr/>
          </p:nvSpPr>
          <p:spPr>
            <a:xfrm>
              <a:off x="986700" y="840150"/>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
            <p:cNvSpPr/>
            <p:nvPr/>
          </p:nvSpPr>
          <p:spPr>
            <a:xfrm>
              <a:off x="986700" y="1141175"/>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
            <p:cNvSpPr/>
            <p:nvPr/>
          </p:nvSpPr>
          <p:spPr>
            <a:xfrm>
              <a:off x="986700" y="1291700"/>
              <a:ext cx="121400" cy="121400"/>
            </a:xfrm>
            <a:custGeom>
              <a:rect b="b" l="l" r="r" t="t"/>
              <a:pathLst>
                <a:path extrusionOk="0" h="4856" w="4856">
                  <a:moveTo>
                    <a:pt x="0" y="0"/>
                  </a:moveTo>
                  <a:lnTo>
                    <a:pt x="0"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
            <p:cNvSpPr/>
            <p:nvPr/>
          </p:nvSpPr>
          <p:spPr>
            <a:xfrm>
              <a:off x="986700" y="1743225"/>
              <a:ext cx="121400" cy="121400"/>
            </a:xfrm>
            <a:custGeom>
              <a:rect b="b" l="l" r="r" t="t"/>
              <a:pathLst>
                <a:path extrusionOk="0" h="4856" w="4856">
                  <a:moveTo>
                    <a:pt x="0" y="0"/>
                  </a:moveTo>
                  <a:lnTo>
                    <a:pt x="0"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
            <p:cNvSpPr/>
            <p:nvPr/>
          </p:nvSpPr>
          <p:spPr>
            <a:xfrm>
              <a:off x="986700" y="1893725"/>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
            <p:cNvSpPr/>
            <p:nvPr/>
          </p:nvSpPr>
          <p:spPr>
            <a:xfrm>
              <a:off x="986700" y="2194750"/>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
            <p:cNvSpPr/>
            <p:nvPr/>
          </p:nvSpPr>
          <p:spPr>
            <a:xfrm>
              <a:off x="986700" y="2345275"/>
              <a:ext cx="121400" cy="121400"/>
            </a:xfrm>
            <a:custGeom>
              <a:rect b="b" l="l" r="r" t="t"/>
              <a:pathLst>
                <a:path extrusionOk="0" h="4856" w="4856">
                  <a:moveTo>
                    <a:pt x="0" y="0"/>
                  </a:moveTo>
                  <a:lnTo>
                    <a:pt x="0"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
            <p:cNvSpPr/>
            <p:nvPr/>
          </p:nvSpPr>
          <p:spPr>
            <a:xfrm>
              <a:off x="986700" y="2495775"/>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
            <p:cNvSpPr/>
            <p:nvPr/>
          </p:nvSpPr>
          <p:spPr>
            <a:xfrm>
              <a:off x="986700" y="2796800"/>
              <a:ext cx="121400" cy="121400"/>
            </a:xfrm>
            <a:custGeom>
              <a:rect b="b" l="l" r="r" t="t"/>
              <a:pathLst>
                <a:path extrusionOk="0" h="4856" w="4856">
                  <a:moveTo>
                    <a:pt x="0" y="0"/>
                  </a:moveTo>
                  <a:lnTo>
                    <a:pt x="0"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
            <p:cNvSpPr/>
            <p:nvPr/>
          </p:nvSpPr>
          <p:spPr>
            <a:xfrm>
              <a:off x="986700" y="2947300"/>
              <a:ext cx="121400" cy="121425"/>
            </a:xfrm>
            <a:custGeom>
              <a:rect b="b" l="l" r="r" t="t"/>
              <a:pathLst>
                <a:path extrusionOk="0" h="4857"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
            <p:cNvSpPr/>
            <p:nvPr/>
          </p:nvSpPr>
          <p:spPr>
            <a:xfrm>
              <a:off x="986700" y="3097825"/>
              <a:ext cx="121400" cy="121400"/>
            </a:xfrm>
            <a:custGeom>
              <a:rect b="b" l="l" r="r" t="t"/>
              <a:pathLst>
                <a:path extrusionOk="0" h="4856" w="4856">
                  <a:moveTo>
                    <a:pt x="0" y="0"/>
                  </a:moveTo>
                  <a:lnTo>
                    <a:pt x="0"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
            <p:cNvSpPr/>
            <p:nvPr/>
          </p:nvSpPr>
          <p:spPr>
            <a:xfrm>
              <a:off x="986700" y="3549350"/>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
            <p:cNvSpPr/>
            <p:nvPr/>
          </p:nvSpPr>
          <p:spPr>
            <a:xfrm>
              <a:off x="986700" y="3699875"/>
              <a:ext cx="121400" cy="121400"/>
            </a:xfrm>
            <a:custGeom>
              <a:rect b="b" l="l" r="r" t="t"/>
              <a:pathLst>
                <a:path extrusionOk="0" h="4856" w="4856">
                  <a:moveTo>
                    <a:pt x="0" y="0"/>
                  </a:moveTo>
                  <a:lnTo>
                    <a:pt x="0"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
            <p:cNvSpPr/>
            <p:nvPr/>
          </p:nvSpPr>
          <p:spPr>
            <a:xfrm>
              <a:off x="986700" y="3850375"/>
              <a:ext cx="121400" cy="121400"/>
            </a:xfrm>
            <a:custGeom>
              <a:rect b="b" l="l" r="r" t="t"/>
              <a:pathLst>
                <a:path extrusionOk="0" h="4856" w="4856">
                  <a:moveTo>
                    <a:pt x="0" y="0"/>
                  </a:moveTo>
                  <a:lnTo>
                    <a:pt x="0"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
            <p:cNvSpPr/>
            <p:nvPr/>
          </p:nvSpPr>
          <p:spPr>
            <a:xfrm>
              <a:off x="986700" y="4151400"/>
              <a:ext cx="121400" cy="121400"/>
            </a:xfrm>
            <a:custGeom>
              <a:rect b="b" l="l" r="r" t="t"/>
              <a:pathLst>
                <a:path extrusionOk="0" h="4856" w="4856">
                  <a:moveTo>
                    <a:pt x="0" y="0"/>
                  </a:moveTo>
                  <a:lnTo>
                    <a:pt x="0"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
            <p:cNvSpPr/>
            <p:nvPr/>
          </p:nvSpPr>
          <p:spPr>
            <a:xfrm>
              <a:off x="986700" y="4301900"/>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
            <p:cNvSpPr/>
            <p:nvPr/>
          </p:nvSpPr>
          <p:spPr>
            <a:xfrm>
              <a:off x="986700" y="4452425"/>
              <a:ext cx="121400" cy="121400"/>
            </a:xfrm>
            <a:custGeom>
              <a:rect b="b" l="l" r="r" t="t"/>
              <a:pathLst>
                <a:path extrusionOk="0" h="4856" w="4856">
                  <a:moveTo>
                    <a:pt x="0" y="0"/>
                  </a:moveTo>
                  <a:lnTo>
                    <a:pt x="0"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
            <p:cNvSpPr/>
            <p:nvPr/>
          </p:nvSpPr>
          <p:spPr>
            <a:xfrm>
              <a:off x="986700" y="4602925"/>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
            <p:cNvSpPr/>
            <p:nvPr/>
          </p:nvSpPr>
          <p:spPr>
            <a:xfrm>
              <a:off x="986700" y="4903950"/>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
            <p:cNvSpPr/>
            <p:nvPr/>
          </p:nvSpPr>
          <p:spPr>
            <a:xfrm>
              <a:off x="986700" y="5054450"/>
              <a:ext cx="121400" cy="121425"/>
            </a:xfrm>
            <a:custGeom>
              <a:rect b="b" l="l" r="r" t="t"/>
              <a:pathLst>
                <a:path extrusionOk="0" h="4857"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
            <p:cNvSpPr/>
            <p:nvPr/>
          </p:nvSpPr>
          <p:spPr>
            <a:xfrm>
              <a:off x="986700" y="5355475"/>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
            <p:cNvSpPr/>
            <p:nvPr/>
          </p:nvSpPr>
          <p:spPr>
            <a:xfrm>
              <a:off x="1137200" y="238125"/>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
            <p:cNvSpPr/>
            <p:nvPr/>
          </p:nvSpPr>
          <p:spPr>
            <a:xfrm>
              <a:off x="1137200" y="539125"/>
              <a:ext cx="121425" cy="121425"/>
            </a:xfrm>
            <a:custGeom>
              <a:rect b="b" l="l" r="r" t="t"/>
              <a:pathLst>
                <a:path extrusionOk="0" h="4857"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
            <p:cNvSpPr/>
            <p:nvPr/>
          </p:nvSpPr>
          <p:spPr>
            <a:xfrm>
              <a:off x="1137200" y="990675"/>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
            <p:cNvSpPr/>
            <p:nvPr/>
          </p:nvSpPr>
          <p:spPr>
            <a:xfrm>
              <a:off x="1137200" y="1141175"/>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
            <p:cNvSpPr/>
            <p:nvPr/>
          </p:nvSpPr>
          <p:spPr>
            <a:xfrm>
              <a:off x="1137200" y="1442200"/>
              <a:ext cx="121425" cy="121400"/>
            </a:xfrm>
            <a:custGeom>
              <a:rect b="b" l="l" r="r" t="t"/>
              <a:pathLst>
                <a:path extrusionOk="0" h="4856" w="4857">
                  <a:moveTo>
                    <a:pt x="1" y="0"/>
                  </a:moveTo>
                  <a:lnTo>
                    <a:pt x="1"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
            <p:cNvSpPr/>
            <p:nvPr/>
          </p:nvSpPr>
          <p:spPr>
            <a:xfrm>
              <a:off x="1137200" y="1592700"/>
              <a:ext cx="121425" cy="121425"/>
            </a:xfrm>
            <a:custGeom>
              <a:rect b="b" l="l" r="r" t="t"/>
              <a:pathLst>
                <a:path extrusionOk="0" h="4857"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
            <p:cNvSpPr/>
            <p:nvPr/>
          </p:nvSpPr>
          <p:spPr>
            <a:xfrm>
              <a:off x="1137200" y="2194750"/>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
            <p:cNvSpPr/>
            <p:nvPr/>
          </p:nvSpPr>
          <p:spPr>
            <a:xfrm>
              <a:off x="1137200" y="2345275"/>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
            <p:cNvSpPr/>
            <p:nvPr/>
          </p:nvSpPr>
          <p:spPr>
            <a:xfrm>
              <a:off x="1137200" y="2495775"/>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
            <p:cNvSpPr/>
            <p:nvPr/>
          </p:nvSpPr>
          <p:spPr>
            <a:xfrm>
              <a:off x="1137200" y="2646275"/>
              <a:ext cx="121425" cy="121425"/>
            </a:xfrm>
            <a:custGeom>
              <a:rect b="b" l="l" r="r" t="t"/>
              <a:pathLst>
                <a:path extrusionOk="0" h="4857"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
            <p:cNvSpPr/>
            <p:nvPr/>
          </p:nvSpPr>
          <p:spPr>
            <a:xfrm>
              <a:off x="1137200" y="2947300"/>
              <a:ext cx="121425" cy="121425"/>
            </a:xfrm>
            <a:custGeom>
              <a:rect b="b" l="l" r="r" t="t"/>
              <a:pathLst>
                <a:path extrusionOk="0" h="4857"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
            <p:cNvSpPr/>
            <p:nvPr/>
          </p:nvSpPr>
          <p:spPr>
            <a:xfrm>
              <a:off x="1137200" y="3248325"/>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
            <p:cNvSpPr/>
            <p:nvPr/>
          </p:nvSpPr>
          <p:spPr>
            <a:xfrm>
              <a:off x="1137200" y="3398850"/>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
            <p:cNvSpPr/>
            <p:nvPr/>
          </p:nvSpPr>
          <p:spPr>
            <a:xfrm>
              <a:off x="1137200" y="3699875"/>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
            <p:cNvSpPr/>
            <p:nvPr/>
          </p:nvSpPr>
          <p:spPr>
            <a:xfrm>
              <a:off x="1137200" y="3850375"/>
              <a:ext cx="121425" cy="121400"/>
            </a:xfrm>
            <a:custGeom>
              <a:rect b="b" l="l" r="r" t="t"/>
              <a:pathLst>
                <a:path extrusionOk="0" h="4856" w="4857">
                  <a:moveTo>
                    <a:pt x="1" y="0"/>
                  </a:moveTo>
                  <a:lnTo>
                    <a:pt x="1"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
            <p:cNvSpPr/>
            <p:nvPr/>
          </p:nvSpPr>
          <p:spPr>
            <a:xfrm>
              <a:off x="1137200" y="4000875"/>
              <a:ext cx="121425" cy="121425"/>
            </a:xfrm>
            <a:custGeom>
              <a:rect b="b" l="l" r="r" t="t"/>
              <a:pathLst>
                <a:path extrusionOk="0" h="4857"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
            <p:cNvSpPr/>
            <p:nvPr/>
          </p:nvSpPr>
          <p:spPr>
            <a:xfrm>
              <a:off x="1137200" y="4151400"/>
              <a:ext cx="121425" cy="121400"/>
            </a:xfrm>
            <a:custGeom>
              <a:rect b="b" l="l" r="r" t="t"/>
              <a:pathLst>
                <a:path extrusionOk="0" h="4856" w="4857">
                  <a:moveTo>
                    <a:pt x="1" y="0"/>
                  </a:moveTo>
                  <a:lnTo>
                    <a:pt x="1"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
            <p:cNvSpPr/>
            <p:nvPr/>
          </p:nvSpPr>
          <p:spPr>
            <a:xfrm>
              <a:off x="1137200" y="4602925"/>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
            <p:cNvSpPr/>
            <p:nvPr/>
          </p:nvSpPr>
          <p:spPr>
            <a:xfrm>
              <a:off x="1137200" y="4753450"/>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
            <p:cNvSpPr/>
            <p:nvPr/>
          </p:nvSpPr>
          <p:spPr>
            <a:xfrm>
              <a:off x="1137200" y="5054450"/>
              <a:ext cx="121425" cy="121425"/>
            </a:xfrm>
            <a:custGeom>
              <a:rect b="b" l="l" r="r" t="t"/>
              <a:pathLst>
                <a:path extrusionOk="0" h="4857"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
            <p:cNvSpPr/>
            <p:nvPr/>
          </p:nvSpPr>
          <p:spPr>
            <a:xfrm>
              <a:off x="1137200" y="5204975"/>
              <a:ext cx="121425" cy="121400"/>
            </a:xfrm>
            <a:custGeom>
              <a:rect b="b" l="l" r="r" t="t"/>
              <a:pathLst>
                <a:path extrusionOk="0" h="4856" w="4857">
                  <a:moveTo>
                    <a:pt x="1" y="0"/>
                  </a:moveTo>
                  <a:lnTo>
                    <a:pt x="1"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
            <p:cNvSpPr/>
            <p:nvPr/>
          </p:nvSpPr>
          <p:spPr>
            <a:xfrm>
              <a:off x="1137200" y="5355475"/>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 name="Google Shape;706;p4"/>
          <p:cNvGrpSpPr/>
          <p:nvPr/>
        </p:nvGrpSpPr>
        <p:grpSpPr>
          <a:xfrm rot="10800000">
            <a:off x="6659535" y="28698"/>
            <a:ext cx="2309844" cy="5086302"/>
            <a:chOff x="986700" y="238125"/>
            <a:chExt cx="2379075" cy="5238750"/>
          </a:xfrm>
        </p:grpSpPr>
        <p:sp>
          <p:nvSpPr>
            <p:cNvPr id="707" name="Google Shape;707;p4"/>
            <p:cNvSpPr/>
            <p:nvPr/>
          </p:nvSpPr>
          <p:spPr>
            <a:xfrm>
              <a:off x="986700" y="238125"/>
              <a:ext cx="121400" cy="121400"/>
            </a:xfrm>
            <a:custGeom>
              <a:rect b="b" l="l" r="r" t="t"/>
              <a:pathLst>
                <a:path extrusionOk="0" h="4856" w="4856">
                  <a:moveTo>
                    <a:pt x="0" y="0"/>
                  </a:moveTo>
                  <a:lnTo>
                    <a:pt x="0"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
            <p:cNvSpPr/>
            <p:nvPr/>
          </p:nvSpPr>
          <p:spPr>
            <a:xfrm>
              <a:off x="986700" y="689650"/>
              <a:ext cx="121400" cy="121400"/>
            </a:xfrm>
            <a:custGeom>
              <a:rect b="b" l="l" r="r" t="t"/>
              <a:pathLst>
                <a:path extrusionOk="0" h="4856" w="4856">
                  <a:moveTo>
                    <a:pt x="0" y="0"/>
                  </a:moveTo>
                  <a:lnTo>
                    <a:pt x="0"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
            <p:cNvSpPr/>
            <p:nvPr/>
          </p:nvSpPr>
          <p:spPr>
            <a:xfrm>
              <a:off x="986700" y="990675"/>
              <a:ext cx="121400" cy="121400"/>
            </a:xfrm>
            <a:custGeom>
              <a:rect b="b" l="l" r="r" t="t"/>
              <a:pathLst>
                <a:path extrusionOk="0" h="4856" w="4856">
                  <a:moveTo>
                    <a:pt x="0" y="0"/>
                  </a:moveTo>
                  <a:lnTo>
                    <a:pt x="0"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
            <p:cNvSpPr/>
            <p:nvPr/>
          </p:nvSpPr>
          <p:spPr>
            <a:xfrm>
              <a:off x="986700" y="1442200"/>
              <a:ext cx="121400" cy="121400"/>
            </a:xfrm>
            <a:custGeom>
              <a:rect b="b" l="l" r="r" t="t"/>
              <a:pathLst>
                <a:path extrusionOk="0" h="4856" w="4856">
                  <a:moveTo>
                    <a:pt x="0" y="0"/>
                  </a:moveTo>
                  <a:lnTo>
                    <a:pt x="0"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
            <p:cNvSpPr/>
            <p:nvPr/>
          </p:nvSpPr>
          <p:spPr>
            <a:xfrm>
              <a:off x="986700" y="1592700"/>
              <a:ext cx="121400" cy="121425"/>
            </a:xfrm>
            <a:custGeom>
              <a:rect b="b" l="l" r="r" t="t"/>
              <a:pathLst>
                <a:path extrusionOk="0" h="4857" w="4856">
                  <a:moveTo>
                    <a:pt x="0" y="1"/>
                  </a:moveTo>
                  <a:lnTo>
                    <a:pt x="0"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
            <p:cNvSpPr/>
            <p:nvPr/>
          </p:nvSpPr>
          <p:spPr>
            <a:xfrm>
              <a:off x="986700" y="2044250"/>
              <a:ext cx="121400" cy="121400"/>
            </a:xfrm>
            <a:custGeom>
              <a:rect b="b" l="l" r="r" t="t"/>
              <a:pathLst>
                <a:path extrusionOk="0" h="4856" w="4856">
                  <a:moveTo>
                    <a:pt x="0" y="0"/>
                  </a:moveTo>
                  <a:lnTo>
                    <a:pt x="0"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
            <p:cNvSpPr/>
            <p:nvPr/>
          </p:nvSpPr>
          <p:spPr>
            <a:xfrm>
              <a:off x="986700" y="2646275"/>
              <a:ext cx="121400" cy="121425"/>
            </a:xfrm>
            <a:custGeom>
              <a:rect b="b" l="l" r="r" t="t"/>
              <a:pathLst>
                <a:path extrusionOk="0" h="4857" w="4856">
                  <a:moveTo>
                    <a:pt x="0" y="1"/>
                  </a:moveTo>
                  <a:lnTo>
                    <a:pt x="0"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
            <p:cNvSpPr/>
            <p:nvPr/>
          </p:nvSpPr>
          <p:spPr>
            <a:xfrm>
              <a:off x="986700" y="3248325"/>
              <a:ext cx="121400" cy="121400"/>
            </a:xfrm>
            <a:custGeom>
              <a:rect b="b" l="l" r="r" t="t"/>
              <a:pathLst>
                <a:path extrusionOk="0" h="4856" w="4856">
                  <a:moveTo>
                    <a:pt x="0" y="1"/>
                  </a:moveTo>
                  <a:lnTo>
                    <a:pt x="0"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
            <p:cNvSpPr/>
            <p:nvPr/>
          </p:nvSpPr>
          <p:spPr>
            <a:xfrm>
              <a:off x="986700" y="3398850"/>
              <a:ext cx="121400" cy="121400"/>
            </a:xfrm>
            <a:custGeom>
              <a:rect b="b" l="l" r="r" t="t"/>
              <a:pathLst>
                <a:path extrusionOk="0" h="4856" w="4856">
                  <a:moveTo>
                    <a:pt x="0" y="0"/>
                  </a:moveTo>
                  <a:lnTo>
                    <a:pt x="0"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
            <p:cNvSpPr/>
            <p:nvPr/>
          </p:nvSpPr>
          <p:spPr>
            <a:xfrm>
              <a:off x="986700" y="4000875"/>
              <a:ext cx="121400" cy="121425"/>
            </a:xfrm>
            <a:custGeom>
              <a:rect b="b" l="l" r="r" t="t"/>
              <a:pathLst>
                <a:path extrusionOk="0" h="4857" w="4856">
                  <a:moveTo>
                    <a:pt x="0" y="1"/>
                  </a:moveTo>
                  <a:lnTo>
                    <a:pt x="0"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
            <p:cNvSpPr/>
            <p:nvPr/>
          </p:nvSpPr>
          <p:spPr>
            <a:xfrm>
              <a:off x="986700" y="4753450"/>
              <a:ext cx="121400" cy="121400"/>
            </a:xfrm>
            <a:custGeom>
              <a:rect b="b" l="l" r="r" t="t"/>
              <a:pathLst>
                <a:path extrusionOk="0" h="4856" w="4856">
                  <a:moveTo>
                    <a:pt x="0" y="0"/>
                  </a:moveTo>
                  <a:lnTo>
                    <a:pt x="0"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
            <p:cNvSpPr/>
            <p:nvPr/>
          </p:nvSpPr>
          <p:spPr>
            <a:xfrm>
              <a:off x="986700" y="5204975"/>
              <a:ext cx="121400" cy="121400"/>
            </a:xfrm>
            <a:custGeom>
              <a:rect b="b" l="l" r="r" t="t"/>
              <a:pathLst>
                <a:path extrusionOk="0" h="4856" w="4856">
                  <a:moveTo>
                    <a:pt x="0" y="0"/>
                  </a:moveTo>
                  <a:lnTo>
                    <a:pt x="0"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
            <p:cNvSpPr/>
            <p:nvPr/>
          </p:nvSpPr>
          <p:spPr>
            <a:xfrm>
              <a:off x="1137200" y="388625"/>
              <a:ext cx="121425" cy="121400"/>
            </a:xfrm>
            <a:custGeom>
              <a:rect b="b" l="l" r="r" t="t"/>
              <a:pathLst>
                <a:path extrusionOk="0" h="4856" w="4857">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
            <p:cNvSpPr/>
            <p:nvPr/>
          </p:nvSpPr>
          <p:spPr>
            <a:xfrm>
              <a:off x="1137200" y="689650"/>
              <a:ext cx="121425" cy="121400"/>
            </a:xfrm>
            <a:custGeom>
              <a:rect b="b" l="l" r="r" t="t"/>
              <a:pathLst>
                <a:path extrusionOk="0" h="4856" w="4857">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
            <p:cNvSpPr/>
            <p:nvPr/>
          </p:nvSpPr>
          <p:spPr>
            <a:xfrm>
              <a:off x="1137200" y="840150"/>
              <a:ext cx="121425" cy="121400"/>
            </a:xfrm>
            <a:custGeom>
              <a:rect b="b" l="l" r="r" t="t"/>
              <a:pathLst>
                <a:path extrusionOk="0" h="4856" w="4857">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
            <p:cNvSpPr/>
            <p:nvPr/>
          </p:nvSpPr>
          <p:spPr>
            <a:xfrm>
              <a:off x="1137200" y="1291700"/>
              <a:ext cx="121425" cy="121400"/>
            </a:xfrm>
            <a:custGeom>
              <a:rect b="b" l="l" r="r" t="t"/>
              <a:pathLst>
                <a:path extrusionOk="0" h="4856" w="4857">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
            <p:cNvSpPr/>
            <p:nvPr/>
          </p:nvSpPr>
          <p:spPr>
            <a:xfrm>
              <a:off x="1137200" y="1743225"/>
              <a:ext cx="121425" cy="121400"/>
            </a:xfrm>
            <a:custGeom>
              <a:rect b="b" l="l" r="r" t="t"/>
              <a:pathLst>
                <a:path extrusionOk="0" h="4856" w="4857">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
            <p:cNvSpPr/>
            <p:nvPr/>
          </p:nvSpPr>
          <p:spPr>
            <a:xfrm>
              <a:off x="1137200" y="1893725"/>
              <a:ext cx="121425" cy="121400"/>
            </a:xfrm>
            <a:custGeom>
              <a:rect b="b" l="l" r="r" t="t"/>
              <a:pathLst>
                <a:path extrusionOk="0" h="4856" w="4857">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
            <p:cNvSpPr/>
            <p:nvPr/>
          </p:nvSpPr>
          <p:spPr>
            <a:xfrm>
              <a:off x="1137200" y="2044250"/>
              <a:ext cx="121425" cy="121400"/>
            </a:xfrm>
            <a:custGeom>
              <a:rect b="b" l="l" r="r" t="t"/>
              <a:pathLst>
                <a:path extrusionOk="0" h="4856" w="4857">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
            <p:cNvSpPr/>
            <p:nvPr/>
          </p:nvSpPr>
          <p:spPr>
            <a:xfrm>
              <a:off x="1137200" y="2796800"/>
              <a:ext cx="121425" cy="121400"/>
            </a:xfrm>
            <a:custGeom>
              <a:rect b="b" l="l" r="r" t="t"/>
              <a:pathLst>
                <a:path extrusionOk="0" h="4856" w="4857">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
            <p:cNvSpPr/>
            <p:nvPr/>
          </p:nvSpPr>
          <p:spPr>
            <a:xfrm>
              <a:off x="1137200" y="3097825"/>
              <a:ext cx="121425" cy="121400"/>
            </a:xfrm>
            <a:custGeom>
              <a:rect b="b" l="l" r="r" t="t"/>
              <a:pathLst>
                <a:path extrusionOk="0" h="4856" w="4857">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
            <p:cNvSpPr/>
            <p:nvPr/>
          </p:nvSpPr>
          <p:spPr>
            <a:xfrm>
              <a:off x="1137200" y="3549350"/>
              <a:ext cx="121425" cy="121400"/>
            </a:xfrm>
            <a:custGeom>
              <a:rect b="b" l="l" r="r" t="t"/>
              <a:pathLst>
                <a:path extrusionOk="0" h="4856" w="4857">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
            <p:cNvSpPr/>
            <p:nvPr/>
          </p:nvSpPr>
          <p:spPr>
            <a:xfrm>
              <a:off x="1137200" y="4301900"/>
              <a:ext cx="121425" cy="121400"/>
            </a:xfrm>
            <a:custGeom>
              <a:rect b="b" l="l" r="r" t="t"/>
              <a:pathLst>
                <a:path extrusionOk="0" h="4856" w="4857">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
            <p:cNvSpPr/>
            <p:nvPr/>
          </p:nvSpPr>
          <p:spPr>
            <a:xfrm>
              <a:off x="1137200" y="4452425"/>
              <a:ext cx="121425" cy="121400"/>
            </a:xfrm>
            <a:custGeom>
              <a:rect b="b" l="l" r="r" t="t"/>
              <a:pathLst>
                <a:path extrusionOk="0" h="4856" w="4857">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
            <p:cNvSpPr/>
            <p:nvPr/>
          </p:nvSpPr>
          <p:spPr>
            <a:xfrm>
              <a:off x="1137200" y="4903950"/>
              <a:ext cx="121425" cy="121400"/>
            </a:xfrm>
            <a:custGeom>
              <a:rect b="b" l="l" r="r" t="t"/>
              <a:pathLst>
                <a:path extrusionOk="0" h="4856" w="4857">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
            <p:cNvSpPr/>
            <p:nvPr/>
          </p:nvSpPr>
          <p:spPr>
            <a:xfrm>
              <a:off x="1287725" y="238125"/>
              <a:ext cx="121400" cy="121400"/>
            </a:xfrm>
            <a:custGeom>
              <a:rect b="b" l="l" r="r" t="t"/>
              <a:pathLst>
                <a:path extrusionOk="0" h="4856" w="4856">
                  <a:moveTo>
                    <a:pt x="0" y="0"/>
                  </a:moveTo>
                  <a:lnTo>
                    <a:pt x="0" y="4855"/>
                  </a:lnTo>
                  <a:lnTo>
                    <a:pt x="4855" y="4855"/>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
            <p:cNvSpPr/>
            <p:nvPr/>
          </p:nvSpPr>
          <p:spPr>
            <a:xfrm>
              <a:off x="1287725" y="539125"/>
              <a:ext cx="121400" cy="121425"/>
            </a:xfrm>
            <a:custGeom>
              <a:rect b="b" l="l" r="r" t="t"/>
              <a:pathLst>
                <a:path extrusionOk="0" h="4857"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
            <p:cNvSpPr/>
            <p:nvPr/>
          </p:nvSpPr>
          <p:spPr>
            <a:xfrm>
              <a:off x="1287725" y="990675"/>
              <a:ext cx="121400" cy="121400"/>
            </a:xfrm>
            <a:custGeom>
              <a:rect b="b" l="l" r="r" t="t"/>
              <a:pathLst>
                <a:path extrusionOk="0" h="4856" w="4856">
                  <a:moveTo>
                    <a:pt x="0" y="0"/>
                  </a:moveTo>
                  <a:lnTo>
                    <a:pt x="0" y="4855"/>
                  </a:lnTo>
                  <a:lnTo>
                    <a:pt x="4855" y="4855"/>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
            <p:cNvSpPr/>
            <p:nvPr/>
          </p:nvSpPr>
          <p:spPr>
            <a:xfrm>
              <a:off x="1287725" y="1141175"/>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
            <p:cNvSpPr/>
            <p:nvPr/>
          </p:nvSpPr>
          <p:spPr>
            <a:xfrm>
              <a:off x="1287725" y="1442200"/>
              <a:ext cx="121400" cy="121400"/>
            </a:xfrm>
            <a:custGeom>
              <a:rect b="b" l="l" r="r" t="t"/>
              <a:pathLst>
                <a:path extrusionOk="0" h="4856" w="4856">
                  <a:moveTo>
                    <a:pt x="0" y="0"/>
                  </a:moveTo>
                  <a:lnTo>
                    <a:pt x="0" y="4856"/>
                  </a:lnTo>
                  <a:lnTo>
                    <a:pt x="4855" y="4856"/>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
            <p:cNvSpPr/>
            <p:nvPr/>
          </p:nvSpPr>
          <p:spPr>
            <a:xfrm>
              <a:off x="1287725" y="1592700"/>
              <a:ext cx="121400" cy="121425"/>
            </a:xfrm>
            <a:custGeom>
              <a:rect b="b" l="l" r="r" t="t"/>
              <a:pathLst>
                <a:path extrusionOk="0" h="4857"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
            <p:cNvSpPr/>
            <p:nvPr/>
          </p:nvSpPr>
          <p:spPr>
            <a:xfrm>
              <a:off x="1287725" y="2194750"/>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
            <p:cNvSpPr/>
            <p:nvPr/>
          </p:nvSpPr>
          <p:spPr>
            <a:xfrm>
              <a:off x="1287725" y="2345275"/>
              <a:ext cx="121400" cy="121400"/>
            </a:xfrm>
            <a:custGeom>
              <a:rect b="b" l="l" r="r" t="t"/>
              <a:pathLst>
                <a:path extrusionOk="0" h="4856" w="4856">
                  <a:moveTo>
                    <a:pt x="0" y="0"/>
                  </a:moveTo>
                  <a:lnTo>
                    <a:pt x="0" y="4855"/>
                  </a:lnTo>
                  <a:lnTo>
                    <a:pt x="4855" y="4855"/>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
            <p:cNvSpPr/>
            <p:nvPr/>
          </p:nvSpPr>
          <p:spPr>
            <a:xfrm>
              <a:off x="1287725" y="2646275"/>
              <a:ext cx="121400" cy="121425"/>
            </a:xfrm>
            <a:custGeom>
              <a:rect b="b" l="l" r="r" t="t"/>
              <a:pathLst>
                <a:path extrusionOk="0" h="4857"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
            <p:cNvSpPr/>
            <p:nvPr/>
          </p:nvSpPr>
          <p:spPr>
            <a:xfrm>
              <a:off x="1287725" y="2796800"/>
              <a:ext cx="121400" cy="121400"/>
            </a:xfrm>
            <a:custGeom>
              <a:rect b="b" l="l" r="r" t="t"/>
              <a:pathLst>
                <a:path extrusionOk="0" h="4856" w="4856">
                  <a:moveTo>
                    <a:pt x="0" y="0"/>
                  </a:moveTo>
                  <a:lnTo>
                    <a:pt x="0" y="4856"/>
                  </a:lnTo>
                  <a:lnTo>
                    <a:pt x="4855" y="4856"/>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
            <p:cNvSpPr/>
            <p:nvPr/>
          </p:nvSpPr>
          <p:spPr>
            <a:xfrm>
              <a:off x="1287725" y="3097825"/>
              <a:ext cx="121400" cy="121400"/>
            </a:xfrm>
            <a:custGeom>
              <a:rect b="b" l="l" r="r" t="t"/>
              <a:pathLst>
                <a:path extrusionOk="0" h="4856" w="4856">
                  <a:moveTo>
                    <a:pt x="0" y="0"/>
                  </a:moveTo>
                  <a:lnTo>
                    <a:pt x="0" y="4855"/>
                  </a:lnTo>
                  <a:lnTo>
                    <a:pt x="4855" y="4855"/>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
            <p:cNvSpPr/>
            <p:nvPr/>
          </p:nvSpPr>
          <p:spPr>
            <a:xfrm>
              <a:off x="1287725" y="3248325"/>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
            <p:cNvSpPr/>
            <p:nvPr/>
          </p:nvSpPr>
          <p:spPr>
            <a:xfrm>
              <a:off x="1287725" y="3398850"/>
              <a:ext cx="121400" cy="121400"/>
            </a:xfrm>
            <a:custGeom>
              <a:rect b="b" l="l" r="r" t="t"/>
              <a:pathLst>
                <a:path extrusionOk="0" h="4856" w="4856">
                  <a:moveTo>
                    <a:pt x="0" y="0"/>
                  </a:moveTo>
                  <a:lnTo>
                    <a:pt x="0" y="4855"/>
                  </a:lnTo>
                  <a:lnTo>
                    <a:pt x="4855" y="4855"/>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
            <p:cNvSpPr/>
            <p:nvPr/>
          </p:nvSpPr>
          <p:spPr>
            <a:xfrm>
              <a:off x="1287725" y="3549350"/>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
            <p:cNvSpPr/>
            <p:nvPr/>
          </p:nvSpPr>
          <p:spPr>
            <a:xfrm>
              <a:off x="1287725" y="4000875"/>
              <a:ext cx="121400" cy="121425"/>
            </a:xfrm>
            <a:custGeom>
              <a:rect b="b" l="l" r="r" t="t"/>
              <a:pathLst>
                <a:path extrusionOk="0" h="4857"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
            <p:cNvSpPr/>
            <p:nvPr/>
          </p:nvSpPr>
          <p:spPr>
            <a:xfrm>
              <a:off x="1287725" y="4151400"/>
              <a:ext cx="121400" cy="121400"/>
            </a:xfrm>
            <a:custGeom>
              <a:rect b="b" l="l" r="r" t="t"/>
              <a:pathLst>
                <a:path extrusionOk="0" h="4856" w="4856">
                  <a:moveTo>
                    <a:pt x="0" y="0"/>
                  </a:moveTo>
                  <a:lnTo>
                    <a:pt x="0" y="4856"/>
                  </a:lnTo>
                  <a:lnTo>
                    <a:pt x="4855" y="4856"/>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
            <p:cNvSpPr/>
            <p:nvPr/>
          </p:nvSpPr>
          <p:spPr>
            <a:xfrm>
              <a:off x="1287725" y="4301900"/>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
            <p:cNvSpPr/>
            <p:nvPr/>
          </p:nvSpPr>
          <p:spPr>
            <a:xfrm>
              <a:off x="1287725" y="4602925"/>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
            <p:cNvSpPr/>
            <p:nvPr/>
          </p:nvSpPr>
          <p:spPr>
            <a:xfrm>
              <a:off x="1287725" y="4903950"/>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
            <p:cNvSpPr/>
            <p:nvPr/>
          </p:nvSpPr>
          <p:spPr>
            <a:xfrm>
              <a:off x="1287725" y="5355475"/>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
            <p:cNvSpPr/>
            <p:nvPr/>
          </p:nvSpPr>
          <p:spPr>
            <a:xfrm>
              <a:off x="1438225" y="238125"/>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
            <p:cNvSpPr/>
            <p:nvPr/>
          </p:nvSpPr>
          <p:spPr>
            <a:xfrm>
              <a:off x="1438225" y="539125"/>
              <a:ext cx="121400" cy="121425"/>
            </a:xfrm>
            <a:custGeom>
              <a:rect b="b" l="l" r="r" t="t"/>
              <a:pathLst>
                <a:path extrusionOk="0" h="4857"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
            <p:cNvSpPr/>
            <p:nvPr/>
          </p:nvSpPr>
          <p:spPr>
            <a:xfrm>
              <a:off x="1438225" y="689650"/>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
            <p:cNvSpPr/>
            <p:nvPr/>
          </p:nvSpPr>
          <p:spPr>
            <a:xfrm>
              <a:off x="1438225" y="840150"/>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
            <p:cNvSpPr/>
            <p:nvPr/>
          </p:nvSpPr>
          <p:spPr>
            <a:xfrm>
              <a:off x="1438225" y="990675"/>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
            <p:cNvSpPr/>
            <p:nvPr/>
          </p:nvSpPr>
          <p:spPr>
            <a:xfrm>
              <a:off x="1438225" y="114117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
            <p:cNvSpPr/>
            <p:nvPr/>
          </p:nvSpPr>
          <p:spPr>
            <a:xfrm>
              <a:off x="1438225" y="1291700"/>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
            <p:cNvSpPr/>
            <p:nvPr/>
          </p:nvSpPr>
          <p:spPr>
            <a:xfrm>
              <a:off x="1438225" y="1442200"/>
              <a:ext cx="121400" cy="121400"/>
            </a:xfrm>
            <a:custGeom>
              <a:rect b="b" l="l" r="r" t="t"/>
              <a:pathLst>
                <a:path extrusionOk="0" h="4856" w="4856">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
            <p:cNvSpPr/>
            <p:nvPr/>
          </p:nvSpPr>
          <p:spPr>
            <a:xfrm>
              <a:off x="1438225" y="1592700"/>
              <a:ext cx="121400" cy="121425"/>
            </a:xfrm>
            <a:custGeom>
              <a:rect b="b" l="l" r="r" t="t"/>
              <a:pathLst>
                <a:path extrusionOk="0" h="4857"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
            <p:cNvSpPr/>
            <p:nvPr/>
          </p:nvSpPr>
          <p:spPr>
            <a:xfrm>
              <a:off x="1438225" y="1743225"/>
              <a:ext cx="121400" cy="121400"/>
            </a:xfrm>
            <a:custGeom>
              <a:rect b="b" l="l" r="r" t="t"/>
              <a:pathLst>
                <a:path extrusionOk="0" h="4856" w="4856">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
            <p:cNvSpPr/>
            <p:nvPr/>
          </p:nvSpPr>
          <p:spPr>
            <a:xfrm>
              <a:off x="1438225" y="189372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
            <p:cNvSpPr/>
            <p:nvPr/>
          </p:nvSpPr>
          <p:spPr>
            <a:xfrm>
              <a:off x="1438225" y="2044250"/>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
            <p:cNvSpPr/>
            <p:nvPr/>
          </p:nvSpPr>
          <p:spPr>
            <a:xfrm>
              <a:off x="1438225" y="2194750"/>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
            <p:cNvSpPr/>
            <p:nvPr/>
          </p:nvSpPr>
          <p:spPr>
            <a:xfrm>
              <a:off x="1438225" y="249577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
            <p:cNvSpPr/>
            <p:nvPr/>
          </p:nvSpPr>
          <p:spPr>
            <a:xfrm>
              <a:off x="1438225" y="2646275"/>
              <a:ext cx="121400" cy="121425"/>
            </a:xfrm>
            <a:custGeom>
              <a:rect b="b" l="l" r="r" t="t"/>
              <a:pathLst>
                <a:path extrusionOk="0" h="4857"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
            <p:cNvSpPr/>
            <p:nvPr/>
          </p:nvSpPr>
          <p:spPr>
            <a:xfrm>
              <a:off x="1438225" y="2947300"/>
              <a:ext cx="121400" cy="121425"/>
            </a:xfrm>
            <a:custGeom>
              <a:rect b="b" l="l" r="r" t="t"/>
              <a:pathLst>
                <a:path extrusionOk="0" h="4857"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
            <p:cNvSpPr/>
            <p:nvPr/>
          </p:nvSpPr>
          <p:spPr>
            <a:xfrm>
              <a:off x="1438225" y="3097825"/>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
            <p:cNvSpPr/>
            <p:nvPr/>
          </p:nvSpPr>
          <p:spPr>
            <a:xfrm>
              <a:off x="1438225" y="324832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
            <p:cNvSpPr/>
            <p:nvPr/>
          </p:nvSpPr>
          <p:spPr>
            <a:xfrm>
              <a:off x="1438225" y="3398850"/>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
            <p:cNvSpPr/>
            <p:nvPr/>
          </p:nvSpPr>
          <p:spPr>
            <a:xfrm>
              <a:off x="1438225" y="3549350"/>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
            <p:cNvSpPr/>
            <p:nvPr/>
          </p:nvSpPr>
          <p:spPr>
            <a:xfrm>
              <a:off x="1438225" y="3699875"/>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
            <p:cNvSpPr/>
            <p:nvPr/>
          </p:nvSpPr>
          <p:spPr>
            <a:xfrm>
              <a:off x="1438225" y="3850375"/>
              <a:ext cx="121400" cy="121400"/>
            </a:xfrm>
            <a:custGeom>
              <a:rect b="b" l="l" r="r" t="t"/>
              <a:pathLst>
                <a:path extrusionOk="0" h="4856" w="4856">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
            <p:cNvSpPr/>
            <p:nvPr/>
          </p:nvSpPr>
          <p:spPr>
            <a:xfrm>
              <a:off x="1438225" y="4000875"/>
              <a:ext cx="121400" cy="121425"/>
            </a:xfrm>
            <a:custGeom>
              <a:rect b="b" l="l" r="r" t="t"/>
              <a:pathLst>
                <a:path extrusionOk="0" h="4857"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
            <p:cNvSpPr/>
            <p:nvPr/>
          </p:nvSpPr>
          <p:spPr>
            <a:xfrm>
              <a:off x="1438225" y="4301900"/>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
            <p:cNvSpPr/>
            <p:nvPr/>
          </p:nvSpPr>
          <p:spPr>
            <a:xfrm>
              <a:off x="1438225" y="4452425"/>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
            <p:cNvSpPr/>
            <p:nvPr/>
          </p:nvSpPr>
          <p:spPr>
            <a:xfrm>
              <a:off x="1438225" y="460292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
            <p:cNvSpPr/>
            <p:nvPr/>
          </p:nvSpPr>
          <p:spPr>
            <a:xfrm>
              <a:off x="1438225" y="4753450"/>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
            <p:cNvSpPr/>
            <p:nvPr/>
          </p:nvSpPr>
          <p:spPr>
            <a:xfrm>
              <a:off x="1438225" y="4903950"/>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
            <p:cNvSpPr/>
            <p:nvPr/>
          </p:nvSpPr>
          <p:spPr>
            <a:xfrm>
              <a:off x="1438225" y="5054450"/>
              <a:ext cx="121400" cy="121425"/>
            </a:xfrm>
            <a:custGeom>
              <a:rect b="b" l="l" r="r" t="t"/>
              <a:pathLst>
                <a:path extrusionOk="0" h="4857"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
            <p:cNvSpPr/>
            <p:nvPr/>
          </p:nvSpPr>
          <p:spPr>
            <a:xfrm>
              <a:off x="1438225" y="5204975"/>
              <a:ext cx="121400" cy="121400"/>
            </a:xfrm>
            <a:custGeom>
              <a:rect b="b" l="l" r="r" t="t"/>
              <a:pathLst>
                <a:path extrusionOk="0" h="4856" w="4856">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
            <p:cNvSpPr/>
            <p:nvPr/>
          </p:nvSpPr>
          <p:spPr>
            <a:xfrm>
              <a:off x="1438225" y="535547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
            <p:cNvSpPr/>
            <p:nvPr/>
          </p:nvSpPr>
          <p:spPr>
            <a:xfrm>
              <a:off x="1588750" y="238125"/>
              <a:ext cx="121400" cy="121400"/>
            </a:xfrm>
            <a:custGeom>
              <a:rect b="b" l="l" r="r" t="t"/>
              <a:pathLst>
                <a:path extrusionOk="0" h="4856" w="4856">
                  <a:moveTo>
                    <a:pt x="0" y="0"/>
                  </a:moveTo>
                  <a:lnTo>
                    <a:pt x="0" y="4855"/>
                  </a:lnTo>
                  <a:lnTo>
                    <a:pt x="4855" y="4855"/>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
            <p:cNvSpPr/>
            <p:nvPr/>
          </p:nvSpPr>
          <p:spPr>
            <a:xfrm>
              <a:off x="1588750" y="840150"/>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
            <p:cNvSpPr/>
            <p:nvPr/>
          </p:nvSpPr>
          <p:spPr>
            <a:xfrm>
              <a:off x="1588750" y="990675"/>
              <a:ext cx="121400" cy="121400"/>
            </a:xfrm>
            <a:custGeom>
              <a:rect b="b" l="l" r="r" t="t"/>
              <a:pathLst>
                <a:path extrusionOk="0" h="4856" w="4856">
                  <a:moveTo>
                    <a:pt x="0" y="0"/>
                  </a:moveTo>
                  <a:lnTo>
                    <a:pt x="0" y="4855"/>
                  </a:lnTo>
                  <a:lnTo>
                    <a:pt x="4855" y="4855"/>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
            <p:cNvSpPr/>
            <p:nvPr/>
          </p:nvSpPr>
          <p:spPr>
            <a:xfrm>
              <a:off x="1588750" y="1442200"/>
              <a:ext cx="121400" cy="121400"/>
            </a:xfrm>
            <a:custGeom>
              <a:rect b="b" l="l" r="r" t="t"/>
              <a:pathLst>
                <a:path extrusionOk="0" h="4856" w="4856">
                  <a:moveTo>
                    <a:pt x="0" y="0"/>
                  </a:moveTo>
                  <a:lnTo>
                    <a:pt x="0" y="4856"/>
                  </a:lnTo>
                  <a:lnTo>
                    <a:pt x="4855" y="4856"/>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
            <p:cNvSpPr/>
            <p:nvPr/>
          </p:nvSpPr>
          <p:spPr>
            <a:xfrm>
              <a:off x="1588750" y="1743225"/>
              <a:ext cx="121400" cy="121400"/>
            </a:xfrm>
            <a:custGeom>
              <a:rect b="b" l="l" r="r" t="t"/>
              <a:pathLst>
                <a:path extrusionOk="0" h="4856" w="4856">
                  <a:moveTo>
                    <a:pt x="0" y="0"/>
                  </a:moveTo>
                  <a:lnTo>
                    <a:pt x="0" y="4856"/>
                  </a:lnTo>
                  <a:lnTo>
                    <a:pt x="4855" y="4856"/>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
            <p:cNvSpPr/>
            <p:nvPr/>
          </p:nvSpPr>
          <p:spPr>
            <a:xfrm>
              <a:off x="1588750" y="2194750"/>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
            <p:cNvSpPr/>
            <p:nvPr/>
          </p:nvSpPr>
          <p:spPr>
            <a:xfrm>
              <a:off x="1588750" y="2495775"/>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
            <p:cNvSpPr/>
            <p:nvPr/>
          </p:nvSpPr>
          <p:spPr>
            <a:xfrm>
              <a:off x="1588750" y="2796800"/>
              <a:ext cx="121400" cy="121400"/>
            </a:xfrm>
            <a:custGeom>
              <a:rect b="b" l="l" r="r" t="t"/>
              <a:pathLst>
                <a:path extrusionOk="0" h="4856" w="4856">
                  <a:moveTo>
                    <a:pt x="0" y="0"/>
                  </a:moveTo>
                  <a:lnTo>
                    <a:pt x="0" y="4856"/>
                  </a:lnTo>
                  <a:lnTo>
                    <a:pt x="4855" y="4856"/>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
            <p:cNvSpPr/>
            <p:nvPr/>
          </p:nvSpPr>
          <p:spPr>
            <a:xfrm>
              <a:off x="1588750" y="2947300"/>
              <a:ext cx="121400" cy="121425"/>
            </a:xfrm>
            <a:custGeom>
              <a:rect b="b" l="l" r="r" t="t"/>
              <a:pathLst>
                <a:path extrusionOk="0" h="4857"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
            <p:cNvSpPr/>
            <p:nvPr/>
          </p:nvSpPr>
          <p:spPr>
            <a:xfrm>
              <a:off x="1588750" y="3248325"/>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
            <p:cNvSpPr/>
            <p:nvPr/>
          </p:nvSpPr>
          <p:spPr>
            <a:xfrm>
              <a:off x="1588750" y="3398850"/>
              <a:ext cx="121400" cy="121400"/>
            </a:xfrm>
            <a:custGeom>
              <a:rect b="b" l="l" r="r" t="t"/>
              <a:pathLst>
                <a:path extrusionOk="0" h="4856" w="4856">
                  <a:moveTo>
                    <a:pt x="0" y="0"/>
                  </a:moveTo>
                  <a:lnTo>
                    <a:pt x="0" y="4855"/>
                  </a:lnTo>
                  <a:lnTo>
                    <a:pt x="4855" y="4855"/>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
            <p:cNvSpPr/>
            <p:nvPr/>
          </p:nvSpPr>
          <p:spPr>
            <a:xfrm>
              <a:off x="1588750" y="3699875"/>
              <a:ext cx="121400" cy="121400"/>
            </a:xfrm>
            <a:custGeom>
              <a:rect b="b" l="l" r="r" t="t"/>
              <a:pathLst>
                <a:path extrusionOk="0" h="4856" w="4856">
                  <a:moveTo>
                    <a:pt x="0" y="0"/>
                  </a:moveTo>
                  <a:lnTo>
                    <a:pt x="0" y="4855"/>
                  </a:lnTo>
                  <a:lnTo>
                    <a:pt x="4855" y="4855"/>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
            <p:cNvSpPr/>
            <p:nvPr/>
          </p:nvSpPr>
          <p:spPr>
            <a:xfrm>
              <a:off x="1588750" y="3850375"/>
              <a:ext cx="121400" cy="121400"/>
            </a:xfrm>
            <a:custGeom>
              <a:rect b="b" l="l" r="r" t="t"/>
              <a:pathLst>
                <a:path extrusionOk="0" h="4856" w="4856">
                  <a:moveTo>
                    <a:pt x="0" y="0"/>
                  </a:moveTo>
                  <a:lnTo>
                    <a:pt x="0" y="4856"/>
                  </a:lnTo>
                  <a:lnTo>
                    <a:pt x="4855" y="4856"/>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
            <p:cNvSpPr/>
            <p:nvPr/>
          </p:nvSpPr>
          <p:spPr>
            <a:xfrm>
              <a:off x="1588750" y="4151400"/>
              <a:ext cx="121400" cy="121400"/>
            </a:xfrm>
            <a:custGeom>
              <a:rect b="b" l="l" r="r" t="t"/>
              <a:pathLst>
                <a:path extrusionOk="0" h="4856" w="4856">
                  <a:moveTo>
                    <a:pt x="0" y="0"/>
                  </a:moveTo>
                  <a:lnTo>
                    <a:pt x="0" y="4856"/>
                  </a:lnTo>
                  <a:lnTo>
                    <a:pt x="4855" y="4856"/>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
            <p:cNvSpPr/>
            <p:nvPr/>
          </p:nvSpPr>
          <p:spPr>
            <a:xfrm>
              <a:off x="1588750" y="4301900"/>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
            <p:cNvSpPr/>
            <p:nvPr/>
          </p:nvSpPr>
          <p:spPr>
            <a:xfrm>
              <a:off x="1588750" y="4452425"/>
              <a:ext cx="121400" cy="121400"/>
            </a:xfrm>
            <a:custGeom>
              <a:rect b="b" l="l" r="r" t="t"/>
              <a:pathLst>
                <a:path extrusionOk="0" h="4856" w="4856">
                  <a:moveTo>
                    <a:pt x="0" y="0"/>
                  </a:moveTo>
                  <a:lnTo>
                    <a:pt x="0" y="4855"/>
                  </a:lnTo>
                  <a:lnTo>
                    <a:pt x="4855" y="4855"/>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
            <p:cNvSpPr/>
            <p:nvPr/>
          </p:nvSpPr>
          <p:spPr>
            <a:xfrm>
              <a:off x="1588750" y="4602925"/>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
            <p:cNvSpPr/>
            <p:nvPr/>
          </p:nvSpPr>
          <p:spPr>
            <a:xfrm>
              <a:off x="1588750" y="4903950"/>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
            <p:cNvSpPr/>
            <p:nvPr/>
          </p:nvSpPr>
          <p:spPr>
            <a:xfrm>
              <a:off x="1588750" y="5204975"/>
              <a:ext cx="121400" cy="121400"/>
            </a:xfrm>
            <a:custGeom>
              <a:rect b="b" l="l" r="r" t="t"/>
              <a:pathLst>
                <a:path extrusionOk="0" h="4856" w="4856">
                  <a:moveTo>
                    <a:pt x="0" y="0"/>
                  </a:moveTo>
                  <a:lnTo>
                    <a:pt x="0" y="4856"/>
                  </a:lnTo>
                  <a:lnTo>
                    <a:pt x="4855" y="4856"/>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
            <p:cNvSpPr/>
            <p:nvPr/>
          </p:nvSpPr>
          <p:spPr>
            <a:xfrm>
              <a:off x="1739250" y="238125"/>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
            <p:cNvSpPr/>
            <p:nvPr/>
          </p:nvSpPr>
          <p:spPr>
            <a:xfrm>
              <a:off x="1739250" y="840150"/>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
            <p:cNvSpPr/>
            <p:nvPr/>
          </p:nvSpPr>
          <p:spPr>
            <a:xfrm>
              <a:off x="1739250" y="114117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
            <p:cNvSpPr/>
            <p:nvPr/>
          </p:nvSpPr>
          <p:spPr>
            <a:xfrm>
              <a:off x="1739250" y="1442200"/>
              <a:ext cx="121400" cy="121400"/>
            </a:xfrm>
            <a:custGeom>
              <a:rect b="b" l="l" r="r" t="t"/>
              <a:pathLst>
                <a:path extrusionOk="0" h="4856" w="4856">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
            <p:cNvSpPr/>
            <p:nvPr/>
          </p:nvSpPr>
          <p:spPr>
            <a:xfrm>
              <a:off x="1739250" y="189372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
            <p:cNvSpPr/>
            <p:nvPr/>
          </p:nvSpPr>
          <p:spPr>
            <a:xfrm>
              <a:off x="1739250" y="249577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
            <p:cNvSpPr/>
            <p:nvPr/>
          </p:nvSpPr>
          <p:spPr>
            <a:xfrm>
              <a:off x="1739250" y="2646275"/>
              <a:ext cx="121400" cy="121425"/>
            </a:xfrm>
            <a:custGeom>
              <a:rect b="b" l="l" r="r" t="t"/>
              <a:pathLst>
                <a:path extrusionOk="0" h="4857"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
            <p:cNvSpPr/>
            <p:nvPr/>
          </p:nvSpPr>
          <p:spPr>
            <a:xfrm>
              <a:off x="1739250" y="3699875"/>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
            <p:cNvSpPr/>
            <p:nvPr/>
          </p:nvSpPr>
          <p:spPr>
            <a:xfrm>
              <a:off x="1739250" y="4151400"/>
              <a:ext cx="121400" cy="121400"/>
            </a:xfrm>
            <a:custGeom>
              <a:rect b="b" l="l" r="r" t="t"/>
              <a:pathLst>
                <a:path extrusionOk="0" h="4856" w="4856">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
            <p:cNvSpPr/>
            <p:nvPr/>
          </p:nvSpPr>
          <p:spPr>
            <a:xfrm>
              <a:off x="1739250" y="4903950"/>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
            <p:cNvSpPr/>
            <p:nvPr/>
          </p:nvSpPr>
          <p:spPr>
            <a:xfrm>
              <a:off x="1739250" y="535547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
            <p:cNvSpPr/>
            <p:nvPr/>
          </p:nvSpPr>
          <p:spPr>
            <a:xfrm>
              <a:off x="1889750" y="388625"/>
              <a:ext cx="121425" cy="121400"/>
            </a:xfrm>
            <a:custGeom>
              <a:rect b="b" l="l" r="r" t="t"/>
              <a:pathLst>
                <a:path extrusionOk="0" h="4856" w="4857">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
            <p:cNvSpPr/>
            <p:nvPr/>
          </p:nvSpPr>
          <p:spPr>
            <a:xfrm>
              <a:off x="1889750" y="840150"/>
              <a:ext cx="121425" cy="121400"/>
            </a:xfrm>
            <a:custGeom>
              <a:rect b="b" l="l" r="r" t="t"/>
              <a:pathLst>
                <a:path extrusionOk="0" h="4856" w="4857">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
            <p:cNvSpPr/>
            <p:nvPr/>
          </p:nvSpPr>
          <p:spPr>
            <a:xfrm>
              <a:off x="1889750" y="3398850"/>
              <a:ext cx="121425" cy="121400"/>
            </a:xfrm>
            <a:custGeom>
              <a:rect b="b" l="l" r="r" t="t"/>
              <a:pathLst>
                <a:path extrusionOk="0" h="4856" w="4857">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
            <p:cNvSpPr/>
            <p:nvPr/>
          </p:nvSpPr>
          <p:spPr>
            <a:xfrm>
              <a:off x="1889750" y="4602925"/>
              <a:ext cx="121425" cy="121400"/>
            </a:xfrm>
            <a:custGeom>
              <a:rect b="b" l="l" r="r" t="t"/>
              <a:pathLst>
                <a:path extrusionOk="0" h="4856" w="4857">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
            <p:cNvSpPr/>
            <p:nvPr/>
          </p:nvSpPr>
          <p:spPr>
            <a:xfrm>
              <a:off x="1889750" y="5204975"/>
              <a:ext cx="121425" cy="121400"/>
            </a:xfrm>
            <a:custGeom>
              <a:rect b="b" l="l" r="r" t="t"/>
              <a:pathLst>
                <a:path extrusionOk="0" h="4856" w="4857">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
            <p:cNvSpPr/>
            <p:nvPr/>
          </p:nvSpPr>
          <p:spPr>
            <a:xfrm>
              <a:off x="2040275" y="689650"/>
              <a:ext cx="121400" cy="121400"/>
            </a:xfrm>
            <a:custGeom>
              <a:rect b="b" l="l" r="r" t="t"/>
              <a:pathLst>
                <a:path extrusionOk="0" h="4856" w="4856">
                  <a:moveTo>
                    <a:pt x="0" y="0"/>
                  </a:moveTo>
                  <a:lnTo>
                    <a:pt x="0"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
            <p:cNvSpPr/>
            <p:nvPr/>
          </p:nvSpPr>
          <p:spPr>
            <a:xfrm>
              <a:off x="2040275" y="1893725"/>
              <a:ext cx="121400" cy="121400"/>
            </a:xfrm>
            <a:custGeom>
              <a:rect b="b" l="l" r="r" t="t"/>
              <a:pathLst>
                <a:path extrusionOk="0" h="4856" w="4856">
                  <a:moveTo>
                    <a:pt x="0" y="1"/>
                  </a:moveTo>
                  <a:lnTo>
                    <a:pt x="0"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
            <p:cNvSpPr/>
            <p:nvPr/>
          </p:nvSpPr>
          <p:spPr>
            <a:xfrm>
              <a:off x="2040275" y="2796800"/>
              <a:ext cx="121400" cy="121400"/>
            </a:xfrm>
            <a:custGeom>
              <a:rect b="b" l="l" r="r" t="t"/>
              <a:pathLst>
                <a:path extrusionOk="0" h="4856" w="4856">
                  <a:moveTo>
                    <a:pt x="0" y="0"/>
                  </a:moveTo>
                  <a:lnTo>
                    <a:pt x="0"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
            <p:cNvSpPr/>
            <p:nvPr/>
          </p:nvSpPr>
          <p:spPr>
            <a:xfrm>
              <a:off x="2190775" y="5054450"/>
              <a:ext cx="121425" cy="121425"/>
            </a:xfrm>
            <a:custGeom>
              <a:rect b="b" l="l" r="r" t="t"/>
              <a:pathLst>
                <a:path extrusionOk="0" h="4857" w="4857">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
            <p:cNvSpPr/>
            <p:nvPr/>
          </p:nvSpPr>
          <p:spPr>
            <a:xfrm>
              <a:off x="2341300" y="4753450"/>
              <a:ext cx="121400" cy="121400"/>
            </a:xfrm>
            <a:custGeom>
              <a:rect b="b" l="l" r="r" t="t"/>
              <a:pathLst>
                <a:path extrusionOk="0" h="4856" w="4856">
                  <a:moveTo>
                    <a:pt x="0" y="0"/>
                  </a:moveTo>
                  <a:lnTo>
                    <a:pt x="0" y="4855"/>
                  </a:lnTo>
                  <a:lnTo>
                    <a:pt x="4855" y="4855"/>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
            <p:cNvSpPr/>
            <p:nvPr/>
          </p:nvSpPr>
          <p:spPr>
            <a:xfrm>
              <a:off x="2642325" y="2646275"/>
              <a:ext cx="121400" cy="121425"/>
            </a:xfrm>
            <a:custGeom>
              <a:rect b="b" l="l" r="r" t="t"/>
              <a:pathLst>
                <a:path extrusionOk="0" h="4857"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
            <p:cNvSpPr/>
            <p:nvPr/>
          </p:nvSpPr>
          <p:spPr>
            <a:xfrm>
              <a:off x="2642325" y="5204975"/>
              <a:ext cx="121400" cy="121400"/>
            </a:xfrm>
            <a:custGeom>
              <a:rect b="b" l="l" r="r" t="t"/>
              <a:pathLst>
                <a:path extrusionOk="0" h="4856" w="4856">
                  <a:moveTo>
                    <a:pt x="0" y="0"/>
                  </a:moveTo>
                  <a:lnTo>
                    <a:pt x="0" y="4856"/>
                  </a:lnTo>
                  <a:lnTo>
                    <a:pt x="4855" y="4856"/>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
            <p:cNvSpPr/>
            <p:nvPr/>
          </p:nvSpPr>
          <p:spPr>
            <a:xfrm>
              <a:off x="3244350" y="990675"/>
              <a:ext cx="121425" cy="121400"/>
            </a:xfrm>
            <a:custGeom>
              <a:rect b="b" l="l" r="r" t="t"/>
              <a:pathLst>
                <a:path extrusionOk="0" h="4856" w="4857">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26" name="Google Shape;826;p4"/>
          <p:cNvPicPr preferRelativeResize="0"/>
          <p:nvPr/>
        </p:nvPicPr>
        <p:blipFill>
          <a:blip r:embed="rId3">
            <a:alphaModFix/>
          </a:blip>
          <a:stretch>
            <a:fillRect/>
          </a:stretch>
        </p:blipFill>
        <p:spPr>
          <a:xfrm>
            <a:off x="62650" y="4477915"/>
            <a:ext cx="616224" cy="61622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827" name="Shape 827"/>
        <p:cNvGrpSpPr/>
        <p:nvPr/>
      </p:nvGrpSpPr>
      <p:grpSpPr>
        <a:xfrm>
          <a:off x="0" y="0"/>
          <a:ext cx="0" cy="0"/>
          <a:chOff x="0" y="0"/>
          <a:chExt cx="0" cy="0"/>
        </a:xfrm>
      </p:grpSpPr>
      <p:grpSp>
        <p:nvGrpSpPr>
          <p:cNvPr id="828" name="Google Shape;828;p5"/>
          <p:cNvGrpSpPr/>
          <p:nvPr/>
        </p:nvGrpSpPr>
        <p:grpSpPr>
          <a:xfrm rot="10800000">
            <a:off x="8851487" y="28707"/>
            <a:ext cx="264012" cy="5086302"/>
            <a:chOff x="5307800" y="238125"/>
            <a:chExt cx="271925" cy="5238750"/>
          </a:xfrm>
        </p:grpSpPr>
        <p:sp>
          <p:nvSpPr>
            <p:cNvPr id="829" name="Google Shape;829;p5"/>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 name="Google Shape;886;p5"/>
          <p:cNvGrpSpPr/>
          <p:nvPr/>
        </p:nvGrpSpPr>
        <p:grpSpPr>
          <a:xfrm rot="10800000">
            <a:off x="7828571" y="28707"/>
            <a:ext cx="1140783" cy="5086302"/>
            <a:chOff x="5458325" y="238125"/>
            <a:chExt cx="1174975" cy="5238750"/>
          </a:xfrm>
        </p:grpSpPr>
        <p:sp>
          <p:nvSpPr>
            <p:cNvPr id="887" name="Google Shape;887;p5"/>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9" name="Google Shape;949;p5"/>
          <p:cNvSpPr txBox="1"/>
          <p:nvPr>
            <p:ph type="title"/>
          </p:nvPr>
        </p:nvSpPr>
        <p:spPr>
          <a:xfrm>
            <a:off x="261100" y="125250"/>
            <a:ext cx="6761100" cy="557400"/>
          </a:xfrm>
          <a:prstGeom prst="rect">
            <a:avLst/>
          </a:prstGeom>
        </p:spPr>
        <p:txBody>
          <a:bodyPr anchorCtr="0" anchor="b" bIns="91425" lIns="91425" spcFirstLastPara="1" rIns="91425" wrap="square" tIns="91425">
            <a:noAutofit/>
          </a:bodyPr>
          <a:lstStyle>
            <a:lvl1pPr lvl="0">
              <a:spcBef>
                <a:spcPts val="0"/>
              </a:spcBef>
              <a:spcAft>
                <a:spcPts val="0"/>
              </a:spcAft>
              <a:buClr>
                <a:srgbClr val="3D85C6"/>
              </a:buClr>
              <a:buSzPts val="3000"/>
              <a:buNone/>
              <a:defRPr>
                <a:solidFill>
                  <a:srgbClr val="3D85C6"/>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950" name="Google Shape;950;p5"/>
          <p:cNvSpPr txBox="1"/>
          <p:nvPr>
            <p:ph idx="1" type="body"/>
          </p:nvPr>
        </p:nvSpPr>
        <p:spPr>
          <a:xfrm>
            <a:off x="804125" y="682650"/>
            <a:ext cx="6857700" cy="4349400"/>
          </a:xfrm>
          <a:prstGeom prst="rect">
            <a:avLst/>
          </a:prstGeom>
        </p:spPr>
        <p:txBody>
          <a:bodyPr anchorCtr="0" anchor="t" bIns="91425" lIns="91425" spcFirstLastPara="1" rIns="91425" wrap="square" tIns="91425">
            <a:noAutofit/>
          </a:bodyPr>
          <a:lstStyle>
            <a:lvl1pPr indent="-368300" lvl="0" marL="457200">
              <a:spcBef>
                <a:spcPts val="600"/>
              </a:spcBef>
              <a:spcAft>
                <a:spcPts val="0"/>
              </a:spcAft>
              <a:buSzPts val="2200"/>
              <a:buChar char="▪"/>
              <a:defRPr/>
            </a:lvl1pPr>
            <a:lvl2pPr indent="-368300" lvl="1" marL="914400">
              <a:spcBef>
                <a:spcPts val="0"/>
              </a:spcBef>
              <a:spcAft>
                <a:spcPts val="0"/>
              </a:spcAft>
              <a:buSzPts val="2200"/>
              <a:buChar char="▫"/>
              <a:defRPr/>
            </a:lvl2pPr>
            <a:lvl3pPr indent="-368300" lvl="2" marL="1371600">
              <a:spcBef>
                <a:spcPts val="0"/>
              </a:spcBef>
              <a:spcAft>
                <a:spcPts val="0"/>
              </a:spcAft>
              <a:buSzPts val="2200"/>
              <a:buChar char="▫"/>
              <a:defRPr/>
            </a:lvl3pPr>
            <a:lvl4pPr indent="-368300" lvl="3" marL="1828800">
              <a:spcBef>
                <a:spcPts val="0"/>
              </a:spcBef>
              <a:spcAft>
                <a:spcPts val="0"/>
              </a:spcAft>
              <a:buSzPts val="2200"/>
              <a:buChar char="▫"/>
              <a:defRPr/>
            </a:lvl4pPr>
            <a:lvl5pPr indent="-368300" lvl="4" marL="2286000">
              <a:spcBef>
                <a:spcPts val="0"/>
              </a:spcBef>
              <a:spcAft>
                <a:spcPts val="0"/>
              </a:spcAft>
              <a:buSzPts val="2200"/>
              <a:buChar char="▫"/>
              <a:defRPr/>
            </a:lvl5pPr>
            <a:lvl6pPr indent="-368300" lvl="5" marL="2743200">
              <a:spcBef>
                <a:spcPts val="0"/>
              </a:spcBef>
              <a:spcAft>
                <a:spcPts val="0"/>
              </a:spcAft>
              <a:buSzPts val="2200"/>
              <a:buChar char="▫"/>
              <a:defRPr/>
            </a:lvl6pPr>
            <a:lvl7pPr indent="-368300" lvl="6" marL="3200400">
              <a:spcBef>
                <a:spcPts val="0"/>
              </a:spcBef>
              <a:spcAft>
                <a:spcPts val="0"/>
              </a:spcAft>
              <a:buSzPts val="2200"/>
              <a:buChar char="●"/>
              <a:defRPr/>
            </a:lvl7pPr>
            <a:lvl8pPr indent="-368300" lvl="7" marL="3657600">
              <a:spcBef>
                <a:spcPts val="0"/>
              </a:spcBef>
              <a:spcAft>
                <a:spcPts val="0"/>
              </a:spcAft>
              <a:buSzPts val="2200"/>
              <a:buChar char="○"/>
              <a:defRPr/>
            </a:lvl8pPr>
            <a:lvl9pPr indent="-368300" lvl="8" marL="4114800">
              <a:spcBef>
                <a:spcPts val="0"/>
              </a:spcBef>
              <a:spcAft>
                <a:spcPts val="0"/>
              </a:spcAft>
              <a:buSzPts val="2200"/>
              <a:buChar char="■"/>
              <a:defRPr/>
            </a:lvl9pPr>
          </a:lstStyle>
          <a:p/>
        </p:txBody>
      </p:sp>
      <p:sp>
        <p:nvSpPr>
          <p:cNvPr id="951" name="Google Shape;951;p5"/>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pic>
        <p:nvPicPr>
          <p:cNvPr id="952" name="Google Shape;952;p5"/>
          <p:cNvPicPr preferRelativeResize="0"/>
          <p:nvPr/>
        </p:nvPicPr>
        <p:blipFill>
          <a:blip r:embed="rId2">
            <a:alphaModFix/>
          </a:blip>
          <a:stretch>
            <a:fillRect/>
          </a:stretch>
        </p:blipFill>
        <p:spPr>
          <a:xfrm>
            <a:off x="62650" y="4477915"/>
            <a:ext cx="616224" cy="61622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953" name="Shape 953"/>
        <p:cNvGrpSpPr/>
        <p:nvPr/>
      </p:nvGrpSpPr>
      <p:grpSpPr>
        <a:xfrm>
          <a:off x="0" y="0"/>
          <a:ext cx="0" cy="0"/>
          <a:chOff x="0" y="0"/>
          <a:chExt cx="0" cy="0"/>
        </a:xfrm>
      </p:grpSpPr>
      <p:sp>
        <p:nvSpPr>
          <p:cNvPr id="954" name="Google Shape;954;p6"/>
          <p:cNvSpPr txBox="1"/>
          <p:nvPr>
            <p:ph type="title"/>
          </p:nvPr>
        </p:nvSpPr>
        <p:spPr>
          <a:xfrm>
            <a:off x="261100" y="125250"/>
            <a:ext cx="6761100" cy="557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955" name="Google Shape;955;p6"/>
          <p:cNvSpPr txBox="1"/>
          <p:nvPr>
            <p:ph idx="1" type="body"/>
          </p:nvPr>
        </p:nvSpPr>
        <p:spPr>
          <a:xfrm>
            <a:off x="801275" y="682650"/>
            <a:ext cx="3330600" cy="43497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956" name="Google Shape;956;p6"/>
          <p:cNvSpPr txBox="1"/>
          <p:nvPr>
            <p:ph idx="2" type="body"/>
          </p:nvPr>
        </p:nvSpPr>
        <p:spPr>
          <a:xfrm>
            <a:off x="4332624" y="682650"/>
            <a:ext cx="3330600" cy="43497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grpSp>
        <p:nvGrpSpPr>
          <p:cNvPr id="957" name="Google Shape;957;p6"/>
          <p:cNvGrpSpPr/>
          <p:nvPr/>
        </p:nvGrpSpPr>
        <p:grpSpPr>
          <a:xfrm rot="10800000">
            <a:off x="8851487" y="28707"/>
            <a:ext cx="264012" cy="5086302"/>
            <a:chOff x="5307800" y="238125"/>
            <a:chExt cx="271925" cy="5238750"/>
          </a:xfrm>
        </p:grpSpPr>
        <p:sp>
          <p:nvSpPr>
            <p:cNvPr id="958" name="Google Shape;958;p6"/>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6"/>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6"/>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6"/>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6"/>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6"/>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6"/>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6"/>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6"/>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6"/>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6"/>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6"/>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6"/>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6"/>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6"/>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6"/>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6"/>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6"/>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6"/>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6"/>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6"/>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6"/>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6"/>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6"/>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6"/>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6"/>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6"/>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6"/>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6"/>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6"/>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6"/>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6"/>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6"/>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6"/>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6"/>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6"/>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6"/>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6"/>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6"/>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6"/>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6"/>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6"/>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6"/>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6"/>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6"/>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6"/>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6"/>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6"/>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6"/>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6"/>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6"/>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6"/>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6"/>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6"/>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6"/>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6"/>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6"/>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 name="Google Shape;1015;p6"/>
          <p:cNvGrpSpPr/>
          <p:nvPr/>
        </p:nvGrpSpPr>
        <p:grpSpPr>
          <a:xfrm rot="10800000">
            <a:off x="7828571" y="28707"/>
            <a:ext cx="1140783" cy="5086302"/>
            <a:chOff x="5458325" y="238125"/>
            <a:chExt cx="1174975" cy="5238750"/>
          </a:xfrm>
        </p:grpSpPr>
        <p:sp>
          <p:nvSpPr>
            <p:cNvPr id="1016" name="Google Shape;1016;p6"/>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6"/>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6"/>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6"/>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6"/>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6"/>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6"/>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6"/>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6"/>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6"/>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6"/>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6"/>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6"/>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6"/>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6"/>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6"/>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6"/>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6"/>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6"/>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6"/>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6"/>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6"/>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6"/>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6"/>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6"/>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6"/>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6"/>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6"/>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6"/>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6"/>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6"/>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6"/>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6"/>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6"/>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6"/>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6"/>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6"/>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6"/>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6"/>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6"/>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6"/>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6"/>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6"/>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6"/>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6"/>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6"/>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6"/>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6"/>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6"/>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6"/>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6"/>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6"/>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6"/>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6"/>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6"/>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6"/>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6"/>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6"/>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6"/>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6"/>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6"/>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6"/>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8" name="Google Shape;1078;p6"/>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pic>
        <p:nvPicPr>
          <p:cNvPr id="1079" name="Google Shape;1079;p6"/>
          <p:cNvPicPr preferRelativeResize="0"/>
          <p:nvPr/>
        </p:nvPicPr>
        <p:blipFill>
          <a:blip r:embed="rId2">
            <a:alphaModFix/>
          </a:blip>
          <a:stretch>
            <a:fillRect/>
          </a:stretch>
        </p:blipFill>
        <p:spPr>
          <a:xfrm>
            <a:off x="62650" y="4477915"/>
            <a:ext cx="616224" cy="61622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1080" name="Shape 1080"/>
        <p:cNvGrpSpPr/>
        <p:nvPr/>
      </p:nvGrpSpPr>
      <p:grpSpPr>
        <a:xfrm>
          <a:off x="0" y="0"/>
          <a:ext cx="0" cy="0"/>
          <a:chOff x="0" y="0"/>
          <a:chExt cx="0" cy="0"/>
        </a:xfrm>
      </p:grpSpPr>
      <p:sp>
        <p:nvSpPr>
          <p:cNvPr id="1081" name="Google Shape;1081;p7"/>
          <p:cNvSpPr txBox="1"/>
          <p:nvPr>
            <p:ph type="title"/>
          </p:nvPr>
        </p:nvSpPr>
        <p:spPr>
          <a:xfrm>
            <a:off x="261100" y="125250"/>
            <a:ext cx="6761100" cy="557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082" name="Google Shape;1082;p7"/>
          <p:cNvSpPr txBox="1"/>
          <p:nvPr>
            <p:ph idx="1" type="body"/>
          </p:nvPr>
        </p:nvSpPr>
        <p:spPr>
          <a:xfrm>
            <a:off x="798225" y="682650"/>
            <a:ext cx="2213100" cy="43497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083" name="Google Shape;1083;p7"/>
          <p:cNvSpPr txBox="1"/>
          <p:nvPr>
            <p:ph idx="2" type="body"/>
          </p:nvPr>
        </p:nvSpPr>
        <p:spPr>
          <a:xfrm>
            <a:off x="3124876" y="682650"/>
            <a:ext cx="2213100" cy="43497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084" name="Google Shape;1084;p7"/>
          <p:cNvSpPr txBox="1"/>
          <p:nvPr>
            <p:ph idx="3" type="body"/>
          </p:nvPr>
        </p:nvSpPr>
        <p:spPr>
          <a:xfrm>
            <a:off x="5451527" y="682650"/>
            <a:ext cx="2213100" cy="43497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085" name="Google Shape;1085;p7"/>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pic>
        <p:nvPicPr>
          <p:cNvPr id="1086" name="Google Shape;1086;p7"/>
          <p:cNvPicPr preferRelativeResize="0"/>
          <p:nvPr/>
        </p:nvPicPr>
        <p:blipFill>
          <a:blip r:embed="rId2">
            <a:alphaModFix/>
          </a:blip>
          <a:stretch>
            <a:fillRect/>
          </a:stretch>
        </p:blipFill>
        <p:spPr>
          <a:xfrm>
            <a:off x="62650" y="4477915"/>
            <a:ext cx="616224" cy="616224"/>
          </a:xfrm>
          <a:prstGeom prst="rect">
            <a:avLst/>
          </a:prstGeom>
          <a:noFill/>
          <a:ln>
            <a:noFill/>
          </a:ln>
        </p:spPr>
      </p:pic>
      <p:grpSp>
        <p:nvGrpSpPr>
          <p:cNvPr id="1087" name="Google Shape;1087;p7"/>
          <p:cNvGrpSpPr/>
          <p:nvPr/>
        </p:nvGrpSpPr>
        <p:grpSpPr>
          <a:xfrm rot="10800000">
            <a:off x="8851487" y="28707"/>
            <a:ext cx="264012" cy="5086302"/>
            <a:chOff x="5307800" y="238125"/>
            <a:chExt cx="271925" cy="5238750"/>
          </a:xfrm>
        </p:grpSpPr>
        <p:sp>
          <p:nvSpPr>
            <p:cNvPr id="1088" name="Google Shape;1088;p7"/>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7"/>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7"/>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7"/>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7"/>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7"/>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7"/>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7"/>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7"/>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7"/>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7"/>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7"/>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7"/>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7"/>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7"/>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7"/>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7"/>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7"/>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7"/>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7"/>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7"/>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7"/>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7"/>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7"/>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7"/>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7"/>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7"/>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7"/>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7"/>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7"/>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7"/>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7"/>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7"/>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7"/>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7"/>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7"/>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7"/>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7"/>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7"/>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7"/>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7"/>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7"/>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7"/>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7"/>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7"/>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7"/>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7"/>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7"/>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7"/>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7"/>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7"/>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7"/>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7"/>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7"/>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7"/>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7"/>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7"/>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5" name="Google Shape;1145;p7"/>
          <p:cNvGrpSpPr/>
          <p:nvPr/>
        </p:nvGrpSpPr>
        <p:grpSpPr>
          <a:xfrm rot="10800000">
            <a:off x="7828571" y="28707"/>
            <a:ext cx="1140783" cy="5086302"/>
            <a:chOff x="5458325" y="238125"/>
            <a:chExt cx="1174975" cy="5238750"/>
          </a:xfrm>
        </p:grpSpPr>
        <p:sp>
          <p:nvSpPr>
            <p:cNvPr id="1146" name="Google Shape;1146;p7"/>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7"/>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7"/>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7"/>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7"/>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7"/>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7"/>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7"/>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7"/>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7"/>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7"/>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7"/>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7"/>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7"/>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7"/>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7"/>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7"/>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7"/>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7"/>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7"/>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7"/>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7"/>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7"/>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7"/>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7"/>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7"/>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7"/>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7"/>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7"/>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7"/>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7"/>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7"/>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7"/>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7"/>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7"/>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7"/>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7"/>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7"/>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7"/>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7"/>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7"/>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7"/>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7"/>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7"/>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7"/>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7"/>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7"/>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7"/>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7"/>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7"/>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7"/>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7"/>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7"/>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7"/>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7"/>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7"/>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7"/>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7"/>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7"/>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7"/>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7"/>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7"/>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208" name="Shape 1208"/>
        <p:cNvGrpSpPr/>
        <p:nvPr/>
      </p:nvGrpSpPr>
      <p:grpSpPr>
        <a:xfrm>
          <a:off x="0" y="0"/>
          <a:ext cx="0" cy="0"/>
          <a:chOff x="0" y="0"/>
          <a:chExt cx="0" cy="0"/>
        </a:xfrm>
      </p:grpSpPr>
      <p:grpSp>
        <p:nvGrpSpPr>
          <p:cNvPr id="1209" name="Google Shape;1209;p8"/>
          <p:cNvGrpSpPr/>
          <p:nvPr/>
        </p:nvGrpSpPr>
        <p:grpSpPr>
          <a:xfrm rot="10800000">
            <a:off x="8851487" y="28707"/>
            <a:ext cx="264012" cy="5086302"/>
            <a:chOff x="5307800" y="238125"/>
            <a:chExt cx="271925" cy="5238750"/>
          </a:xfrm>
        </p:grpSpPr>
        <p:sp>
          <p:nvSpPr>
            <p:cNvPr id="1210" name="Google Shape;1210;p8"/>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8"/>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8"/>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8"/>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8"/>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8"/>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8"/>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8"/>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8"/>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8"/>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8"/>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8"/>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8"/>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8"/>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8"/>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8"/>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8"/>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8"/>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8"/>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8"/>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8"/>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8"/>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8"/>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8"/>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8"/>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8"/>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8"/>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8"/>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8"/>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8"/>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8"/>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8"/>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8"/>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8"/>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8"/>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8"/>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8"/>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8"/>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8"/>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8"/>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8"/>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8"/>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8"/>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8"/>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8"/>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8"/>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8"/>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8"/>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8"/>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8"/>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8"/>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8"/>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8"/>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8"/>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8"/>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8"/>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8"/>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7" name="Google Shape;1267;p8"/>
          <p:cNvGrpSpPr/>
          <p:nvPr/>
        </p:nvGrpSpPr>
        <p:grpSpPr>
          <a:xfrm rot="10800000">
            <a:off x="7828571" y="28707"/>
            <a:ext cx="1140783" cy="5086302"/>
            <a:chOff x="5458325" y="238125"/>
            <a:chExt cx="1174975" cy="5238750"/>
          </a:xfrm>
        </p:grpSpPr>
        <p:sp>
          <p:nvSpPr>
            <p:cNvPr id="1268" name="Google Shape;1268;p8"/>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8"/>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8"/>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8"/>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8"/>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8"/>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8"/>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8"/>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8"/>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8"/>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8"/>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8"/>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8"/>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8"/>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8"/>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8"/>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8"/>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8"/>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8"/>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8"/>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8"/>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8"/>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8"/>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8"/>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8"/>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8"/>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8"/>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8"/>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8"/>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8"/>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8"/>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8"/>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8"/>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8"/>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8"/>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8"/>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8"/>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8"/>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8"/>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8"/>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8"/>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8"/>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8"/>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8"/>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8"/>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8"/>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8"/>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8"/>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8"/>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8"/>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8"/>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8"/>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8"/>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8"/>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8"/>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8"/>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8"/>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8"/>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8"/>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8"/>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8"/>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8"/>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0" name="Google Shape;1330;p8"/>
          <p:cNvSpPr txBox="1"/>
          <p:nvPr>
            <p:ph type="title"/>
          </p:nvPr>
        </p:nvSpPr>
        <p:spPr>
          <a:xfrm>
            <a:off x="261100" y="125250"/>
            <a:ext cx="6761100" cy="557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331" name="Google Shape;1331;p8"/>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pic>
        <p:nvPicPr>
          <p:cNvPr id="1332" name="Google Shape;1332;p8"/>
          <p:cNvPicPr preferRelativeResize="0"/>
          <p:nvPr/>
        </p:nvPicPr>
        <p:blipFill>
          <a:blip r:embed="rId2">
            <a:alphaModFix/>
          </a:blip>
          <a:stretch>
            <a:fillRect/>
          </a:stretch>
        </p:blipFill>
        <p:spPr>
          <a:xfrm>
            <a:off x="62650" y="4477915"/>
            <a:ext cx="616224" cy="61622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33" name="Shape 1333"/>
        <p:cNvGrpSpPr/>
        <p:nvPr/>
      </p:nvGrpSpPr>
      <p:grpSpPr>
        <a:xfrm>
          <a:off x="0" y="0"/>
          <a:ext cx="0" cy="0"/>
          <a:chOff x="0" y="0"/>
          <a:chExt cx="0" cy="0"/>
        </a:xfrm>
      </p:grpSpPr>
      <p:grpSp>
        <p:nvGrpSpPr>
          <p:cNvPr id="1334" name="Google Shape;1334;p9"/>
          <p:cNvGrpSpPr/>
          <p:nvPr/>
        </p:nvGrpSpPr>
        <p:grpSpPr>
          <a:xfrm rot="10800000">
            <a:off x="8851487" y="28707"/>
            <a:ext cx="264012" cy="5086302"/>
            <a:chOff x="5307800" y="238125"/>
            <a:chExt cx="271925" cy="5238750"/>
          </a:xfrm>
        </p:grpSpPr>
        <p:sp>
          <p:nvSpPr>
            <p:cNvPr id="1335" name="Google Shape;1335;p9"/>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9"/>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9"/>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9"/>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9"/>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9"/>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9"/>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9"/>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9"/>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9"/>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9"/>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9"/>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9"/>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9"/>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9"/>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9"/>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9"/>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9"/>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9"/>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9"/>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9"/>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9"/>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9"/>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9"/>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9"/>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9"/>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9"/>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9"/>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9"/>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9"/>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9"/>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9"/>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9"/>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9"/>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9"/>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9"/>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9"/>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9"/>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9"/>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9"/>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9"/>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9"/>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9"/>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9"/>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9"/>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9"/>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9"/>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9"/>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9"/>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9"/>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9"/>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9"/>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9"/>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9"/>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9"/>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9"/>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9"/>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2" name="Google Shape;1392;p9"/>
          <p:cNvGrpSpPr/>
          <p:nvPr/>
        </p:nvGrpSpPr>
        <p:grpSpPr>
          <a:xfrm rot="10800000">
            <a:off x="7828571" y="28707"/>
            <a:ext cx="1140783" cy="5086302"/>
            <a:chOff x="5458325" y="238125"/>
            <a:chExt cx="1174975" cy="5238750"/>
          </a:xfrm>
        </p:grpSpPr>
        <p:sp>
          <p:nvSpPr>
            <p:cNvPr id="1393" name="Google Shape;1393;p9"/>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9"/>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9"/>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9"/>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9"/>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9"/>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9"/>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9"/>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9"/>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9"/>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9"/>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9"/>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9"/>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9"/>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9"/>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9"/>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9"/>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9"/>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9"/>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9"/>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9"/>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9"/>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9"/>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9"/>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9"/>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9"/>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9"/>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9"/>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9"/>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9"/>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9"/>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9"/>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9"/>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9"/>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9"/>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9"/>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9"/>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9"/>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9"/>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9"/>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9"/>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9"/>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9"/>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9"/>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9"/>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9"/>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9"/>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9"/>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9"/>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9"/>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9"/>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9"/>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9"/>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9"/>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9"/>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9"/>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9"/>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9"/>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9"/>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9"/>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9"/>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9"/>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5" name="Google Shape;1455;p9"/>
          <p:cNvSpPr txBox="1"/>
          <p:nvPr>
            <p:ph idx="1" type="body"/>
          </p:nvPr>
        </p:nvSpPr>
        <p:spPr>
          <a:xfrm>
            <a:off x="624925" y="4177700"/>
            <a:ext cx="6759300" cy="519600"/>
          </a:xfrm>
          <a:prstGeom prst="rect">
            <a:avLst/>
          </a:prstGeom>
        </p:spPr>
        <p:txBody>
          <a:bodyPr anchorCtr="0" anchor="t" bIns="91425" lIns="91425" spcFirstLastPara="1" rIns="91425" wrap="square" tIns="91425">
            <a:noAutofit/>
          </a:bodyPr>
          <a:lstStyle>
            <a:lvl1pPr indent="-228600" lvl="0" marL="457200">
              <a:spcBef>
                <a:spcPts val="360"/>
              </a:spcBef>
              <a:spcAft>
                <a:spcPts val="0"/>
              </a:spcAft>
              <a:buSzPts val="1800"/>
              <a:buNone/>
              <a:defRPr sz="1800"/>
            </a:lvl1pPr>
          </a:lstStyle>
          <a:p/>
        </p:txBody>
      </p:sp>
      <p:sp>
        <p:nvSpPr>
          <p:cNvPr id="1456" name="Google Shape;1456;p9"/>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pic>
        <p:nvPicPr>
          <p:cNvPr id="1457" name="Google Shape;1457;p9"/>
          <p:cNvPicPr preferRelativeResize="0"/>
          <p:nvPr/>
        </p:nvPicPr>
        <p:blipFill>
          <a:blip r:embed="rId2">
            <a:alphaModFix/>
          </a:blip>
          <a:stretch>
            <a:fillRect/>
          </a:stretch>
        </p:blipFill>
        <p:spPr>
          <a:xfrm>
            <a:off x="62650" y="4477915"/>
            <a:ext cx="616224" cy="61622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458" name="Shape 1458"/>
        <p:cNvGrpSpPr/>
        <p:nvPr/>
      </p:nvGrpSpPr>
      <p:grpSpPr>
        <a:xfrm>
          <a:off x="0" y="0"/>
          <a:ext cx="0" cy="0"/>
          <a:chOff x="0" y="0"/>
          <a:chExt cx="0" cy="0"/>
        </a:xfrm>
      </p:grpSpPr>
      <p:grpSp>
        <p:nvGrpSpPr>
          <p:cNvPr id="1459" name="Google Shape;1459;p10"/>
          <p:cNvGrpSpPr/>
          <p:nvPr/>
        </p:nvGrpSpPr>
        <p:grpSpPr>
          <a:xfrm rot="10800000">
            <a:off x="8851487" y="28707"/>
            <a:ext cx="264012" cy="5086302"/>
            <a:chOff x="5307800" y="238125"/>
            <a:chExt cx="271925" cy="5238750"/>
          </a:xfrm>
        </p:grpSpPr>
        <p:sp>
          <p:nvSpPr>
            <p:cNvPr id="1460" name="Google Shape;1460;p10"/>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0"/>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0"/>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0"/>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0"/>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0"/>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0"/>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0"/>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0"/>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0"/>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0"/>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0"/>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0"/>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0"/>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0"/>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0"/>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0"/>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0"/>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0"/>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0"/>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0"/>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0"/>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0"/>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0"/>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0"/>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0"/>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0"/>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0"/>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0"/>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0"/>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0"/>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0"/>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0"/>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0"/>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0"/>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0"/>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0"/>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0"/>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0"/>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0"/>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0"/>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0"/>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0"/>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0"/>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0"/>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0"/>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0"/>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0"/>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0"/>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0"/>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0"/>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0"/>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0"/>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0"/>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0"/>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0"/>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0"/>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7" name="Google Shape;1517;p10"/>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pic>
        <p:nvPicPr>
          <p:cNvPr id="1518" name="Google Shape;1518;p10"/>
          <p:cNvPicPr preferRelativeResize="0"/>
          <p:nvPr/>
        </p:nvPicPr>
        <p:blipFill>
          <a:blip r:embed="rId2">
            <a:alphaModFix/>
          </a:blip>
          <a:stretch>
            <a:fillRect/>
          </a:stretch>
        </p:blipFill>
        <p:spPr>
          <a:xfrm>
            <a:off x="62650" y="4477915"/>
            <a:ext cx="616224" cy="616224"/>
          </a:xfrm>
          <a:prstGeom prst="rect">
            <a:avLst/>
          </a:prstGeom>
          <a:noFill/>
          <a:ln>
            <a:noFill/>
          </a:ln>
        </p:spPr>
      </p:pic>
      <p:grpSp>
        <p:nvGrpSpPr>
          <p:cNvPr id="1519" name="Google Shape;1519;p10"/>
          <p:cNvGrpSpPr/>
          <p:nvPr/>
        </p:nvGrpSpPr>
        <p:grpSpPr>
          <a:xfrm rot="10800000">
            <a:off x="7828571" y="28707"/>
            <a:ext cx="1140783" cy="5086302"/>
            <a:chOff x="5458325" y="238125"/>
            <a:chExt cx="1174975" cy="5238750"/>
          </a:xfrm>
        </p:grpSpPr>
        <p:sp>
          <p:nvSpPr>
            <p:cNvPr id="1520" name="Google Shape;1520;p10"/>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0"/>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0"/>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0"/>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0"/>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0"/>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0"/>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0"/>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0"/>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0"/>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0"/>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0"/>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0"/>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0"/>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0"/>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0"/>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0"/>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0"/>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0"/>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0"/>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0"/>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0"/>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0"/>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0"/>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0"/>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0"/>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0"/>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0"/>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0"/>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0"/>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0"/>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0"/>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0"/>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0"/>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0"/>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0"/>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0"/>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0"/>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0"/>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0"/>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0"/>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0"/>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10"/>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10"/>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0"/>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0"/>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0"/>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10"/>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10"/>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10"/>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10"/>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0"/>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0"/>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10"/>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10"/>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10"/>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10"/>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0"/>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0"/>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0"/>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0"/>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0"/>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1100" y="125250"/>
            <a:ext cx="6761100" cy="5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3D85C6"/>
              </a:buClr>
              <a:buSzPts val="3000"/>
              <a:buFont typeface="Montserrat Light"/>
              <a:buNone/>
              <a:defRPr sz="3000">
                <a:solidFill>
                  <a:srgbClr val="3D85C6"/>
                </a:solidFill>
                <a:latin typeface="Montserrat Light"/>
                <a:ea typeface="Montserrat Light"/>
                <a:cs typeface="Montserrat Light"/>
                <a:sym typeface="Montserrat Light"/>
              </a:defRPr>
            </a:lvl1pPr>
            <a:lvl2pPr lvl="1">
              <a:spcBef>
                <a:spcPts val="0"/>
              </a:spcBef>
              <a:spcAft>
                <a:spcPts val="0"/>
              </a:spcAft>
              <a:buClr>
                <a:srgbClr val="3D85C6"/>
              </a:buClr>
              <a:buSzPts val="3600"/>
              <a:buFont typeface="Dosis ExtraLight"/>
              <a:buNone/>
              <a:defRPr sz="3600">
                <a:solidFill>
                  <a:srgbClr val="3D85C6"/>
                </a:solidFill>
                <a:latin typeface="Dosis ExtraLight"/>
                <a:ea typeface="Dosis ExtraLight"/>
                <a:cs typeface="Dosis ExtraLight"/>
                <a:sym typeface="Dosis ExtraLight"/>
              </a:defRPr>
            </a:lvl2pPr>
            <a:lvl3pPr lvl="2">
              <a:spcBef>
                <a:spcPts val="0"/>
              </a:spcBef>
              <a:spcAft>
                <a:spcPts val="0"/>
              </a:spcAft>
              <a:buClr>
                <a:srgbClr val="3D85C6"/>
              </a:buClr>
              <a:buSzPts val="3600"/>
              <a:buFont typeface="Dosis ExtraLight"/>
              <a:buNone/>
              <a:defRPr sz="3600">
                <a:solidFill>
                  <a:srgbClr val="3D85C6"/>
                </a:solidFill>
                <a:latin typeface="Dosis ExtraLight"/>
                <a:ea typeface="Dosis ExtraLight"/>
                <a:cs typeface="Dosis ExtraLight"/>
                <a:sym typeface="Dosis ExtraLight"/>
              </a:defRPr>
            </a:lvl3pPr>
            <a:lvl4pPr lvl="3">
              <a:spcBef>
                <a:spcPts val="0"/>
              </a:spcBef>
              <a:spcAft>
                <a:spcPts val="0"/>
              </a:spcAft>
              <a:buClr>
                <a:srgbClr val="3D85C6"/>
              </a:buClr>
              <a:buSzPts val="3600"/>
              <a:buFont typeface="Dosis ExtraLight"/>
              <a:buNone/>
              <a:defRPr sz="3600">
                <a:solidFill>
                  <a:srgbClr val="3D85C6"/>
                </a:solidFill>
                <a:latin typeface="Dosis ExtraLight"/>
                <a:ea typeface="Dosis ExtraLight"/>
                <a:cs typeface="Dosis ExtraLight"/>
                <a:sym typeface="Dosis ExtraLight"/>
              </a:defRPr>
            </a:lvl4pPr>
            <a:lvl5pPr lvl="4">
              <a:spcBef>
                <a:spcPts val="0"/>
              </a:spcBef>
              <a:spcAft>
                <a:spcPts val="0"/>
              </a:spcAft>
              <a:buClr>
                <a:srgbClr val="3D85C6"/>
              </a:buClr>
              <a:buSzPts val="3600"/>
              <a:buFont typeface="Dosis ExtraLight"/>
              <a:buNone/>
              <a:defRPr sz="3600">
                <a:solidFill>
                  <a:srgbClr val="3D85C6"/>
                </a:solidFill>
                <a:latin typeface="Dosis ExtraLight"/>
                <a:ea typeface="Dosis ExtraLight"/>
                <a:cs typeface="Dosis ExtraLight"/>
                <a:sym typeface="Dosis ExtraLight"/>
              </a:defRPr>
            </a:lvl5pPr>
            <a:lvl6pPr lvl="5">
              <a:spcBef>
                <a:spcPts val="0"/>
              </a:spcBef>
              <a:spcAft>
                <a:spcPts val="0"/>
              </a:spcAft>
              <a:buClr>
                <a:srgbClr val="3D85C6"/>
              </a:buClr>
              <a:buSzPts val="3600"/>
              <a:buFont typeface="Dosis ExtraLight"/>
              <a:buNone/>
              <a:defRPr sz="3600">
                <a:solidFill>
                  <a:srgbClr val="3D85C6"/>
                </a:solidFill>
                <a:latin typeface="Dosis ExtraLight"/>
                <a:ea typeface="Dosis ExtraLight"/>
                <a:cs typeface="Dosis ExtraLight"/>
                <a:sym typeface="Dosis ExtraLight"/>
              </a:defRPr>
            </a:lvl6pPr>
            <a:lvl7pPr lvl="6">
              <a:spcBef>
                <a:spcPts val="0"/>
              </a:spcBef>
              <a:spcAft>
                <a:spcPts val="0"/>
              </a:spcAft>
              <a:buClr>
                <a:srgbClr val="3D85C6"/>
              </a:buClr>
              <a:buSzPts val="3600"/>
              <a:buFont typeface="Dosis ExtraLight"/>
              <a:buNone/>
              <a:defRPr sz="3600">
                <a:solidFill>
                  <a:srgbClr val="3D85C6"/>
                </a:solidFill>
                <a:latin typeface="Dosis ExtraLight"/>
                <a:ea typeface="Dosis ExtraLight"/>
                <a:cs typeface="Dosis ExtraLight"/>
                <a:sym typeface="Dosis ExtraLight"/>
              </a:defRPr>
            </a:lvl7pPr>
            <a:lvl8pPr lvl="7">
              <a:spcBef>
                <a:spcPts val="0"/>
              </a:spcBef>
              <a:spcAft>
                <a:spcPts val="0"/>
              </a:spcAft>
              <a:buClr>
                <a:srgbClr val="3D85C6"/>
              </a:buClr>
              <a:buSzPts val="3600"/>
              <a:buFont typeface="Dosis ExtraLight"/>
              <a:buNone/>
              <a:defRPr sz="3600">
                <a:solidFill>
                  <a:srgbClr val="3D85C6"/>
                </a:solidFill>
                <a:latin typeface="Dosis ExtraLight"/>
                <a:ea typeface="Dosis ExtraLight"/>
                <a:cs typeface="Dosis ExtraLight"/>
                <a:sym typeface="Dosis ExtraLight"/>
              </a:defRPr>
            </a:lvl8pPr>
            <a:lvl9pPr lvl="8">
              <a:spcBef>
                <a:spcPts val="0"/>
              </a:spcBef>
              <a:spcAft>
                <a:spcPts val="0"/>
              </a:spcAft>
              <a:buClr>
                <a:srgbClr val="3D85C6"/>
              </a:buClr>
              <a:buSzPts val="3600"/>
              <a:buFont typeface="Dosis ExtraLight"/>
              <a:buNone/>
              <a:defRPr sz="3600">
                <a:solidFill>
                  <a:srgbClr val="3D85C6"/>
                </a:solidFill>
                <a:latin typeface="Dosis ExtraLight"/>
                <a:ea typeface="Dosis ExtraLight"/>
                <a:cs typeface="Dosis ExtraLight"/>
                <a:sym typeface="Dosis ExtraLight"/>
              </a:defRPr>
            </a:lvl9pPr>
          </a:lstStyle>
          <a:p/>
        </p:txBody>
      </p:sp>
      <p:sp>
        <p:nvSpPr>
          <p:cNvPr id="7" name="Google Shape;7;p1"/>
          <p:cNvSpPr txBox="1"/>
          <p:nvPr>
            <p:ph idx="1" type="body"/>
          </p:nvPr>
        </p:nvSpPr>
        <p:spPr>
          <a:xfrm>
            <a:off x="261100" y="644200"/>
            <a:ext cx="6761100" cy="3612600"/>
          </a:xfrm>
          <a:prstGeom prst="rect">
            <a:avLst/>
          </a:prstGeom>
          <a:noFill/>
          <a:ln>
            <a:noFill/>
          </a:ln>
        </p:spPr>
        <p:txBody>
          <a:bodyPr anchorCtr="0" anchor="t" bIns="91425" lIns="91425" spcFirstLastPara="1" rIns="91425" wrap="square" tIns="91425">
            <a:noAutofit/>
          </a:bodyPr>
          <a:lstStyle>
            <a:lvl1pPr indent="-368300" lvl="0" marL="457200">
              <a:spcBef>
                <a:spcPts val="600"/>
              </a:spcBef>
              <a:spcAft>
                <a:spcPts val="0"/>
              </a:spcAft>
              <a:buClr>
                <a:srgbClr val="D3EBD5"/>
              </a:buClr>
              <a:buSzPts val="2200"/>
              <a:buFont typeface="Roboto Light"/>
              <a:buChar char="▪"/>
              <a:defRPr sz="2200">
                <a:solidFill>
                  <a:srgbClr val="003B55"/>
                </a:solidFill>
                <a:latin typeface="Roboto Light"/>
                <a:ea typeface="Roboto Light"/>
                <a:cs typeface="Roboto Light"/>
                <a:sym typeface="Roboto Light"/>
              </a:defRPr>
            </a:lvl1pPr>
            <a:lvl2pPr indent="-368300" lvl="1" marL="914400">
              <a:spcBef>
                <a:spcPts val="0"/>
              </a:spcBef>
              <a:spcAft>
                <a:spcPts val="0"/>
              </a:spcAft>
              <a:buClr>
                <a:srgbClr val="D3EBD5"/>
              </a:buClr>
              <a:buSzPts val="2200"/>
              <a:buFont typeface="Roboto Light"/>
              <a:buChar char="▫"/>
              <a:defRPr sz="2200">
                <a:solidFill>
                  <a:srgbClr val="003B55"/>
                </a:solidFill>
                <a:latin typeface="Roboto Light"/>
                <a:ea typeface="Roboto Light"/>
                <a:cs typeface="Roboto Light"/>
                <a:sym typeface="Roboto Light"/>
              </a:defRPr>
            </a:lvl2pPr>
            <a:lvl3pPr indent="-368300" lvl="2" marL="1371600">
              <a:spcBef>
                <a:spcPts val="0"/>
              </a:spcBef>
              <a:spcAft>
                <a:spcPts val="0"/>
              </a:spcAft>
              <a:buClr>
                <a:srgbClr val="D3EBD5"/>
              </a:buClr>
              <a:buSzPts val="2200"/>
              <a:buFont typeface="Roboto Light"/>
              <a:buChar char="▫"/>
              <a:defRPr sz="2200">
                <a:solidFill>
                  <a:srgbClr val="003B55"/>
                </a:solidFill>
                <a:latin typeface="Roboto Light"/>
                <a:ea typeface="Roboto Light"/>
                <a:cs typeface="Roboto Light"/>
                <a:sym typeface="Roboto Light"/>
              </a:defRPr>
            </a:lvl3pPr>
            <a:lvl4pPr indent="-368300" lvl="3" marL="1828800">
              <a:spcBef>
                <a:spcPts val="0"/>
              </a:spcBef>
              <a:spcAft>
                <a:spcPts val="0"/>
              </a:spcAft>
              <a:buClr>
                <a:srgbClr val="D3EBD5"/>
              </a:buClr>
              <a:buSzPts val="2200"/>
              <a:buFont typeface="Roboto Light"/>
              <a:buChar char="▫"/>
              <a:defRPr sz="2200">
                <a:solidFill>
                  <a:srgbClr val="003B55"/>
                </a:solidFill>
                <a:latin typeface="Roboto Light"/>
                <a:ea typeface="Roboto Light"/>
                <a:cs typeface="Roboto Light"/>
                <a:sym typeface="Roboto Light"/>
              </a:defRPr>
            </a:lvl4pPr>
            <a:lvl5pPr indent="-368300" lvl="4" marL="2286000">
              <a:spcBef>
                <a:spcPts val="0"/>
              </a:spcBef>
              <a:spcAft>
                <a:spcPts val="0"/>
              </a:spcAft>
              <a:buClr>
                <a:srgbClr val="D3EBD5"/>
              </a:buClr>
              <a:buSzPts val="2200"/>
              <a:buFont typeface="Roboto Light"/>
              <a:buChar char="▫"/>
              <a:defRPr sz="2200">
                <a:solidFill>
                  <a:srgbClr val="003B55"/>
                </a:solidFill>
                <a:latin typeface="Roboto Light"/>
                <a:ea typeface="Roboto Light"/>
                <a:cs typeface="Roboto Light"/>
                <a:sym typeface="Roboto Light"/>
              </a:defRPr>
            </a:lvl5pPr>
            <a:lvl6pPr indent="-368300" lvl="5" marL="2743200">
              <a:spcBef>
                <a:spcPts val="0"/>
              </a:spcBef>
              <a:spcAft>
                <a:spcPts val="0"/>
              </a:spcAft>
              <a:buClr>
                <a:srgbClr val="D3EBD5"/>
              </a:buClr>
              <a:buSzPts val="2200"/>
              <a:buFont typeface="Roboto Light"/>
              <a:buChar char="▫"/>
              <a:defRPr sz="2200">
                <a:solidFill>
                  <a:srgbClr val="003B55"/>
                </a:solidFill>
                <a:latin typeface="Roboto Light"/>
                <a:ea typeface="Roboto Light"/>
                <a:cs typeface="Roboto Light"/>
                <a:sym typeface="Roboto Light"/>
              </a:defRPr>
            </a:lvl6pPr>
            <a:lvl7pPr indent="-368300" lvl="6" marL="3200400">
              <a:spcBef>
                <a:spcPts val="0"/>
              </a:spcBef>
              <a:spcAft>
                <a:spcPts val="0"/>
              </a:spcAft>
              <a:buClr>
                <a:srgbClr val="D3EBD5"/>
              </a:buClr>
              <a:buSzPts val="2200"/>
              <a:buFont typeface="Roboto Light"/>
              <a:buChar char="●"/>
              <a:defRPr sz="2200">
                <a:solidFill>
                  <a:srgbClr val="003B55"/>
                </a:solidFill>
                <a:latin typeface="Roboto Light"/>
                <a:ea typeface="Roboto Light"/>
                <a:cs typeface="Roboto Light"/>
                <a:sym typeface="Roboto Light"/>
              </a:defRPr>
            </a:lvl7pPr>
            <a:lvl8pPr indent="-368300" lvl="7" marL="3657600">
              <a:spcBef>
                <a:spcPts val="0"/>
              </a:spcBef>
              <a:spcAft>
                <a:spcPts val="0"/>
              </a:spcAft>
              <a:buClr>
                <a:srgbClr val="D3EBD5"/>
              </a:buClr>
              <a:buSzPts val="2200"/>
              <a:buFont typeface="Roboto Light"/>
              <a:buChar char="○"/>
              <a:defRPr sz="2200">
                <a:solidFill>
                  <a:srgbClr val="003B55"/>
                </a:solidFill>
                <a:latin typeface="Roboto Light"/>
                <a:ea typeface="Roboto Light"/>
                <a:cs typeface="Roboto Light"/>
                <a:sym typeface="Roboto Light"/>
              </a:defRPr>
            </a:lvl8pPr>
            <a:lvl9pPr indent="-368300" lvl="8" marL="4114800">
              <a:spcBef>
                <a:spcPts val="0"/>
              </a:spcBef>
              <a:spcAft>
                <a:spcPts val="0"/>
              </a:spcAft>
              <a:buClr>
                <a:srgbClr val="D3EBD5"/>
              </a:buClr>
              <a:buSzPts val="2200"/>
              <a:buFont typeface="Roboto Light"/>
              <a:buChar char="■"/>
              <a:defRPr sz="2200">
                <a:solidFill>
                  <a:srgbClr val="003B55"/>
                </a:solidFill>
                <a:latin typeface="Roboto Light"/>
                <a:ea typeface="Roboto Light"/>
                <a:cs typeface="Roboto Light"/>
                <a:sym typeface="Roboto Light"/>
              </a:defRPr>
            </a:lvl9pPr>
          </a:lstStyle>
          <a:p/>
        </p:txBody>
      </p:sp>
      <p:sp>
        <p:nvSpPr>
          <p:cNvPr id="8" name="Google Shape;8;p1"/>
          <p:cNvSpPr txBox="1"/>
          <p:nvPr>
            <p:ph idx="12" type="sldNum"/>
          </p:nvPr>
        </p:nvSpPr>
        <p:spPr>
          <a:xfrm>
            <a:off x="91531" y="4720201"/>
            <a:ext cx="548700" cy="393600"/>
          </a:xfrm>
          <a:prstGeom prst="rect">
            <a:avLst/>
          </a:prstGeom>
          <a:noFill/>
          <a:ln>
            <a:noFill/>
          </a:ln>
        </p:spPr>
        <p:txBody>
          <a:bodyPr anchorCtr="0" anchor="ctr" bIns="91425" lIns="91425" spcFirstLastPara="1" rIns="91425" wrap="square" tIns="91425">
            <a:noAutofit/>
          </a:bodyPr>
          <a:lstStyle>
            <a:lvl1pPr lvl="0">
              <a:buNone/>
              <a:defRPr sz="1200">
                <a:solidFill>
                  <a:srgbClr val="0B87A1"/>
                </a:solidFill>
                <a:latin typeface="Dosis ExtraLight"/>
                <a:ea typeface="Dosis ExtraLight"/>
                <a:cs typeface="Dosis ExtraLight"/>
                <a:sym typeface="Dosis ExtraLight"/>
              </a:defRPr>
            </a:lvl1pPr>
            <a:lvl2pPr lvl="1">
              <a:buNone/>
              <a:defRPr sz="1200">
                <a:solidFill>
                  <a:srgbClr val="0B87A1"/>
                </a:solidFill>
                <a:latin typeface="Dosis ExtraLight"/>
                <a:ea typeface="Dosis ExtraLight"/>
                <a:cs typeface="Dosis ExtraLight"/>
                <a:sym typeface="Dosis ExtraLight"/>
              </a:defRPr>
            </a:lvl2pPr>
            <a:lvl3pPr lvl="2">
              <a:buNone/>
              <a:defRPr sz="1200">
                <a:solidFill>
                  <a:srgbClr val="0B87A1"/>
                </a:solidFill>
                <a:latin typeface="Dosis ExtraLight"/>
                <a:ea typeface="Dosis ExtraLight"/>
                <a:cs typeface="Dosis ExtraLight"/>
                <a:sym typeface="Dosis ExtraLight"/>
              </a:defRPr>
            </a:lvl3pPr>
            <a:lvl4pPr lvl="3">
              <a:buNone/>
              <a:defRPr sz="1200">
                <a:solidFill>
                  <a:srgbClr val="0B87A1"/>
                </a:solidFill>
                <a:latin typeface="Dosis ExtraLight"/>
                <a:ea typeface="Dosis ExtraLight"/>
                <a:cs typeface="Dosis ExtraLight"/>
                <a:sym typeface="Dosis ExtraLight"/>
              </a:defRPr>
            </a:lvl4pPr>
            <a:lvl5pPr lvl="4">
              <a:buNone/>
              <a:defRPr sz="1200">
                <a:solidFill>
                  <a:srgbClr val="0B87A1"/>
                </a:solidFill>
                <a:latin typeface="Dosis ExtraLight"/>
                <a:ea typeface="Dosis ExtraLight"/>
                <a:cs typeface="Dosis ExtraLight"/>
                <a:sym typeface="Dosis ExtraLight"/>
              </a:defRPr>
            </a:lvl5pPr>
            <a:lvl6pPr lvl="5">
              <a:buNone/>
              <a:defRPr sz="1200">
                <a:solidFill>
                  <a:srgbClr val="0B87A1"/>
                </a:solidFill>
                <a:latin typeface="Dosis ExtraLight"/>
                <a:ea typeface="Dosis ExtraLight"/>
                <a:cs typeface="Dosis ExtraLight"/>
                <a:sym typeface="Dosis ExtraLight"/>
              </a:defRPr>
            </a:lvl6pPr>
            <a:lvl7pPr lvl="6">
              <a:buNone/>
              <a:defRPr sz="1200">
                <a:solidFill>
                  <a:srgbClr val="0B87A1"/>
                </a:solidFill>
                <a:latin typeface="Dosis ExtraLight"/>
                <a:ea typeface="Dosis ExtraLight"/>
                <a:cs typeface="Dosis ExtraLight"/>
                <a:sym typeface="Dosis ExtraLight"/>
              </a:defRPr>
            </a:lvl7pPr>
            <a:lvl8pPr lvl="7">
              <a:buNone/>
              <a:defRPr sz="1200">
                <a:solidFill>
                  <a:srgbClr val="0B87A1"/>
                </a:solidFill>
                <a:latin typeface="Dosis ExtraLight"/>
                <a:ea typeface="Dosis ExtraLight"/>
                <a:cs typeface="Dosis ExtraLight"/>
                <a:sym typeface="Dosis ExtraLight"/>
              </a:defRPr>
            </a:lvl8pPr>
            <a:lvl9pPr lvl="8">
              <a:buNone/>
              <a:defRPr sz="1200">
                <a:solidFill>
                  <a:srgbClr val="0B87A1"/>
                </a:solidFill>
                <a:latin typeface="Dosis ExtraLight"/>
                <a:ea typeface="Dosis ExtraLight"/>
                <a:cs typeface="Dosis ExtraLight"/>
                <a:sym typeface="Dosis ExtraLight"/>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2.gif"/><Relationship Id="rId4" Type="http://schemas.openxmlformats.org/officeDocument/2006/relationships/image" Target="../media/image10.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4.png"/><Relationship Id="rId5" Type="http://schemas.openxmlformats.org/officeDocument/2006/relationships/image" Target="../media/image23.png"/><Relationship Id="rId6" Type="http://schemas.openxmlformats.org/officeDocument/2006/relationships/image" Target="../media/image26.png"/><Relationship Id="rId7" Type="http://schemas.openxmlformats.org/officeDocument/2006/relationships/image" Target="../media/image19.png"/><Relationship Id="rId8"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61.png"/><Relationship Id="rId4" Type="http://schemas.openxmlformats.org/officeDocument/2006/relationships/image" Target="../media/image30.png"/><Relationship Id="rId5"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57.gif"/><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hyperlink" Target="https://seeing-theory.brown.edu/probability-distributions/index.html"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46.png"/><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4.png"/><Relationship Id="rId5"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5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4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5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6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5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5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5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5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hyperlink" Target="http://www.youtube.com/watch?v=G06dEcZ-QTg" TargetMode="External"/><Relationship Id="rId4" Type="http://schemas.openxmlformats.org/officeDocument/2006/relationships/image" Target="../media/image56.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 Id="rId3" Type="http://schemas.openxmlformats.org/officeDocument/2006/relationships/hyperlink" Target="http://tiny.cc/hacklytics-apply"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3.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9" name="Shape 2189"/>
        <p:cNvGrpSpPr/>
        <p:nvPr/>
      </p:nvGrpSpPr>
      <p:grpSpPr>
        <a:xfrm>
          <a:off x="0" y="0"/>
          <a:ext cx="0" cy="0"/>
          <a:chOff x="0" y="0"/>
          <a:chExt cx="0" cy="0"/>
        </a:xfrm>
      </p:grpSpPr>
      <p:sp>
        <p:nvSpPr>
          <p:cNvPr id="2190" name="Google Shape;2190;p13"/>
          <p:cNvSpPr txBox="1"/>
          <p:nvPr>
            <p:ph type="ctrTitle"/>
          </p:nvPr>
        </p:nvSpPr>
        <p:spPr>
          <a:xfrm>
            <a:off x="820000" y="2878750"/>
            <a:ext cx="52689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Workshop #1</a:t>
            </a:r>
            <a:endParaRPr/>
          </a:p>
        </p:txBody>
      </p:sp>
      <p:sp>
        <p:nvSpPr>
          <p:cNvPr id="2191" name="Google Shape;2191;p13"/>
          <p:cNvSpPr txBox="1"/>
          <p:nvPr>
            <p:ph idx="1" type="subTitle"/>
          </p:nvPr>
        </p:nvSpPr>
        <p:spPr>
          <a:xfrm>
            <a:off x="820000" y="3983055"/>
            <a:ext cx="52689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Fall Recap and Moving Forward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2" name="Shape 2302"/>
        <p:cNvGrpSpPr/>
        <p:nvPr/>
      </p:nvGrpSpPr>
      <p:grpSpPr>
        <a:xfrm>
          <a:off x="0" y="0"/>
          <a:ext cx="0" cy="0"/>
          <a:chOff x="0" y="0"/>
          <a:chExt cx="0" cy="0"/>
        </a:xfrm>
      </p:grpSpPr>
      <p:sp>
        <p:nvSpPr>
          <p:cNvPr id="2303" name="Google Shape;2303;p22"/>
          <p:cNvSpPr txBox="1"/>
          <p:nvPr>
            <p:ph type="title"/>
          </p:nvPr>
        </p:nvSpPr>
        <p:spPr>
          <a:xfrm>
            <a:off x="261100" y="125250"/>
            <a:ext cx="6761100" cy="5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Hierarchical Clustering</a:t>
            </a:r>
            <a:endParaRPr/>
          </a:p>
        </p:txBody>
      </p:sp>
      <p:sp>
        <p:nvSpPr>
          <p:cNvPr id="2304" name="Google Shape;2304;p22"/>
          <p:cNvSpPr txBox="1"/>
          <p:nvPr>
            <p:ph idx="1" type="body"/>
          </p:nvPr>
        </p:nvSpPr>
        <p:spPr>
          <a:xfrm>
            <a:off x="801275" y="682650"/>
            <a:ext cx="3330600" cy="4349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latin typeface="Roboto"/>
                <a:ea typeface="Roboto"/>
                <a:cs typeface="Roboto"/>
                <a:sym typeface="Roboto"/>
              </a:rPr>
              <a:t>Steps</a:t>
            </a:r>
            <a:endParaRPr b="1">
              <a:latin typeface="Roboto"/>
              <a:ea typeface="Roboto"/>
              <a:cs typeface="Roboto"/>
              <a:sym typeface="Roboto"/>
            </a:endParaRPr>
          </a:p>
          <a:p>
            <a:pPr indent="-342900" lvl="0" marL="457200" rtl="0" algn="l">
              <a:spcBef>
                <a:spcPts val="600"/>
              </a:spcBef>
              <a:spcAft>
                <a:spcPts val="0"/>
              </a:spcAft>
              <a:buClr>
                <a:srgbClr val="3393E2"/>
              </a:buClr>
              <a:buSzPts val="1800"/>
              <a:buAutoNum type="arabicPeriod"/>
            </a:pPr>
            <a:r>
              <a:rPr lang="en"/>
              <a:t>Compute distances between all points/clusters</a:t>
            </a:r>
            <a:endParaRPr/>
          </a:p>
          <a:p>
            <a:pPr indent="-342900" lvl="0" marL="457200" rtl="0" algn="l">
              <a:spcBef>
                <a:spcPts val="0"/>
              </a:spcBef>
              <a:spcAft>
                <a:spcPts val="0"/>
              </a:spcAft>
              <a:buClr>
                <a:srgbClr val="3393E2"/>
              </a:buClr>
              <a:buSzPts val="1800"/>
              <a:buAutoNum type="arabicPeriod"/>
            </a:pPr>
            <a:r>
              <a:rPr lang="en"/>
              <a:t>Place into proximity matrix</a:t>
            </a:r>
            <a:endParaRPr/>
          </a:p>
          <a:p>
            <a:pPr indent="-342900" lvl="0" marL="457200" rtl="0" algn="l">
              <a:spcBef>
                <a:spcPts val="0"/>
              </a:spcBef>
              <a:spcAft>
                <a:spcPts val="0"/>
              </a:spcAft>
              <a:buClr>
                <a:srgbClr val="3393E2"/>
              </a:buClr>
              <a:buSzPts val="1800"/>
              <a:buAutoNum type="arabicPeriod"/>
            </a:pPr>
            <a:r>
              <a:rPr lang="en"/>
              <a:t>Find closest pair</a:t>
            </a:r>
            <a:endParaRPr/>
          </a:p>
          <a:p>
            <a:pPr indent="-342900" lvl="0" marL="457200" rtl="0" algn="l">
              <a:spcBef>
                <a:spcPts val="0"/>
              </a:spcBef>
              <a:spcAft>
                <a:spcPts val="0"/>
              </a:spcAft>
              <a:buClr>
                <a:srgbClr val="3393E2"/>
              </a:buClr>
              <a:buSzPts val="1800"/>
              <a:buAutoNum type="arabicPeriod"/>
            </a:pPr>
            <a:r>
              <a:rPr lang="en"/>
              <a:t>Merge</a:t>
            </a:r>
            <a:endParaRPr/>
          </a:p>
          <a:p>
            <a:pPr indent="-342900" lvl="0" marL="457200" rtl="0" algn="l">
              <a:spcBef>
                <a:spcPts val="0"/>
              </a:spcBef>
              <a:spcAft>
                <a:spcPts val="0"/>
              </a:spcAft>
              <a:buClr>
                <a:srgbClr val="3393E2"/>
              </a:buClr>
              <a:buSzPts val="1800"/>
              <a:buAutoNum type="arabicPeriod"/>
            </a:pPr>
            <a:r>
              <a:rPr lang="en"/>
              <a:t>Repeat 1-4 until only one    point/cluster exists</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None/>
            </a:pPr>
            <a:r>
              <a:t/>
            </a:r>
            <a:endParaRPr/>
          </a:p>
        </p:txBody>
      </p:sp>
      <p:pic>
        <p:nvPicPr>
          <p:cNvPr id="2305" name="Google Shape;2305;p22"/>
          <p:cNvPicPr preferRelativeResize="0"/>
          <p:nvPr/>
        </p:nvPicPr>
        <p:blipFill>
          <a:blip r:embed="rId3">
            <a:alphaModFix/>
          </a:blip>
          <a:stretch>
            <a:fillRect/>
          </a:stretch>
        </p:blipFill>
        <p:spPr>
          <a:xfrm>
            <a:off x="4131875" y="1085275"/>
            <a:ext cx="4174225" cy="30944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9" name="Shape 2309"/>
        <p:cNvGrpSpPr/>
        <p:nvPr/>
      </p:nvGrpSpPr>
      <p:grpSpPr>
        <a:xfrm>
          <a:off x="0" y="0"/>
          <a:ext cx="0" cy="0"/>
          <a:chOff x="0" y="0"/>
          <a:chExt cx="0" cy="0"/>
        </a:xfrm>
      </p:grpSpPr>
      <p:sp>
        <p:nvSpPr>
          <p:cNvPr id="2310" name="Google Shape;2310;p23"/>
          <p:cNvSpPr txBox="1"/>
          <p:nvPr>
            <p:ph type="title"/>
          </p:nvPr>
        </p:nvSpPr>
        <p:spPr>
          <a:xfrm>
            <a:off x="261100" y="125250"/>
            <a:ext cx="7593000" cy="5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DBSCAN - a density-based clustering</a:t>
            </a:r>
            <a:endParaRPr/>
          </a:p>
        </p:txBody>
      </p:sp>
      <p:pic>
        <p:nvPicPr>
          <p:cNvPr id="2311" name="Google Shape;2311;p23"/>
          <p:cNvPicPr preferRelativeResize="0"/>
          <p:nvPr/>
        </p:nvPicPr>
        <p:blipFill>
          <a:blip r:embed="rId3">
            <a:alphaModFix/>
          </a:blip>
          <a:stretch>
            <a:fillRect/>
          </a:stretch>
        </p:blipFill>
        <p:spPr>
          <a:xfrm>
            <a:off x="316725" y="999350"/>
            <a:ext cx="3838575" cy="3629025"/>
          </a:xfrm>
          <a:prstGeom prst="rect">
            <a:avLst/>
          </a:prstGeom>
          <a:noFill/>
          <a:ln>
            <a:noFill/>
          </a:ln>
        </p:spPr>
      </p:pic>
      <p:pic>
        <p:nvPicPr>
          <p:cNvPr id="2312" name="Google Shape;2312;p23"/>
          <p:cNvPicPr preferRelativeResize="0"/>
          <p:nvPr/>
        </p:nvPicPr>
        <p:blipFill>
          <a:blip r:embed="rId4">
            <a:alphaModFix/>
          </a:blip>
          <a:stretch>
            <a:fillRect/>
          </a:stretch>
        </p:blipFill>
        <p:spPr>
          <a:xfrm>
            <a:off x="4155300" y="1593625"/>
            <a:ext cx="4159250" cy="2166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6" name="Shape 2316"/>
        <p:cNvGrpSpPr/>
        <p:nvPr/>
      </p:nvGrpSpPr>
      <p:grpSpPr>
        <a:xfrm>
          <a:off x="0" y="0"/>
          <a:ext cx="0" cy="0"/>
          <a:chOff x="0" y="0"/>
          <a:chExt cx="0" cy="0"/>
        </a:xfrm>
      </p:grpSpPr>
      <p:sp>
        <p:nvSpPr>
          <p:cNvPr id="2317" name="Google Shape;2317;p24"/>
          <p:cNvSpPr txBox="1"/>
          <p:nvPr>
            <p:ph type="ctrTitle"/>
          </p:nvPr>
        </p:nvSpPr>
        <p:spPr>
          <a:xfrm>
            <a:off x="762000" y="696425"/>
            <a:ext cx="53967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Regression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1" name="Shape 2321"/>
        <p:cNvGrpSpPr/>
        <p:nvPr/>
      </p:nvGrpSpPr>
      <p:grpSpPr>
        <a:xfrm>
          <a:off x="0" y="0"/>
          <a:ext cx="0" cy="0"/>
          <a:chOff x="0" y="0"/>
          <a:chExt cx="0" cy="0"/>
        </a:xfrm>
      </p:grpSpPr>
      <p:sp>
        <p:nvSpPr>
          <p:cNvPr id="2322" name="Google Shape;2322;p25"/>
          <p:cNvSpPr txBox="1"/>
          <p:nvPr>
            <p:ph type="title"/>
          </p:nvPr>
        </p:nvSpPr>
        <p:spPr>
          <a:xfrm>
            <a:off x="261100" y="125250"/>
            <a:ext cx="6761100" cy="5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Regression</a:t>
            </a:r>
            <a:endParaRPr/>
          </a:p>
        </p:txBody>
      </p:sp>
      <p:sp>
        <p:nvSpPr>
          <p:cNvPr id="2323" name="Google Shape;2323;p25"/>
          <p:cNvSpPr/>
          <p:nvPr/>
        </p:nvSpPr>
        <p:spPr>
          <a:xfrm>
            <a:off x="4901190" y="861700"/>
            <a:ext cx="2876700" cy="582000"/>
          </a:xfrm>
          <a:prstGeom prst="chevron">
            <a:avLst>
              <a:gd fmla="val 50000" name="adj"/>
            </a:avLst>
          </a:prstGeom>
          <a:solidFill>
            <a:srgbClr val="0B5394"/>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Titillium Web"/>
                <a:ea typeface="Titillium Web"/>
                <a:cs typeface="Titillium Web"/>
                <a:sym typeface="Titillium Web"/>
              </a:rPr>
              <a:t>Gradient Descent</a:t>
            </a:r>
            <a:endParaRPr>
              <a:solidFill>
                <a:srgbClr val="FFFFFF"/>
              </a:solidFill>
              <a:latin typeface="Titillium Web"/>
              <a:ea typeface="Titillium Web"/>
              <a:cs typeface="Titillium Web"/>
              <a:sym typeface="Titillium Web"/>
            </a:endParaRPr>
          </a:p>
        </p:txBody>
      </p:sp>
      <p:sp>
        <p:nvSpPr>
          <p:cNvPr id="2324" name="Google Shape;2324;p25"/>
          <p:cNvSpPr txBox="1"/>
          <p:nvPr/>
        </p:nvSpPr>
        <p:spPr>
          <a:xfrm>
            <a:off x="5366521" y="1616459"/>
            <a:ext cx="1945800" cy="227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Light"/>
                <a:ea typeface="Roboto Light"/>
                <a:cs typeface="Roboto Light"/>
                <a:sym typeface="Roboto Light"/>
              </a:rPr>
              <a:t>Optimizer approach</a:t>
            </a:r>
            <a:endParaRPr sz="1200">
              <a:latin typeface="Roboto Light"/>
              <a:ea typeface="Roboto Light"/>
              <a:cs typeface="Roboto Light"/>
              <a:sym typeface="Roboto Light"/>
            </a:endParaRPr>
          </a:p>
          <a:p>
            <a:pPr indent="0" lvl="0" marL="0" rtl="0" algn="l">
              <a:lnSpc>
                <a:spcPct val="115000"/>
              </a:lnSpc>
              <a:spcBef>
                <a:spcPts val="0"/>
              </a:spcBef>
              <a:spcAft>
                <a:spcPts val="0"/>
              </a:spcAft>
              <a:buNone/>
            </a:pPr>
            <a:r>
              <a:rPr lang="en" sz="1200">
                <a:latin typeface="Roboto Light"/>
                <a:ea typeface="Roboto Light"/>
                <a:cs typeface="Roboto Light"/>
                <a:sym typeface="Roboto Light"/>
              </a:rPr>
              <a:t>Better for large datasets</a:t>
            </a:r>
            <a:endParaRPr sz="1200">
              <a:latin typeface="Roboto Light"/>
              <a:ea typeface="Roboto Light"/>
              <a:cs typeface="Roboto Light"/>
              <a:sym typeface="Roboto Light"/>
            </a:endParaRPr>
          </a:p>
        </p:txBody>
      </p:sp>
      <p:sp>
        <p:nvSpPr>
          <p:cNvPr id="2325" name="Google Shape;2325;p25"/>
          <p:cNvSpPr/>
          <p:nvPr/>
        </p:nvSpPr>
        <p:spPr>
          <a:xfrm>
            <a:off x="0" y="861887"/>
            <a:ext cx="3086400" cy="582000"/>
          </a:xfrm>
          <a:prstGeom prst="homePlate">
            <a:avLst>
              <a:gd fmla="val 50000"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Light"/>
                <a:ea typeface="Roboto Light"/>
                <a:cs typeface="Roboto Light"/>
                <a:sym typeface="Roboto Light"/>
              </a:rPr>
              <a:t>Simple Linear</a:t>
            </a:r>
            <a:endParaRPr>
              <a:solidFill>
                <a:srgbClr val="FFFFFF"/>
              </a:solidFill>
              <a:latin typeface="Roboto Light"/>
              <a:ea typeface="Roboto Light"/>
              <a:cs typeface="Roboto Light"/>
              <a:sym typeface="Roboto Light"/>
            </a:endParaRPr>
          </a:p>
        </p:txBody>
      </p:sp>
      <p:sp>
        <p:nvSpPr>
          <p:cNvPr id="2326" name="Google Shape;2326;p25"/>
          <p:cNvSpPr txBox="1"/>
          <p:nvPr/>
        </p:nvSpPr>
        <p:spPr>
          <a:xfrm>
            <a:off x="325291" y="1616455"/>
            <a:ext cx="2500500" cy="227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Light"/>
                <a:ea typeface="Roboto Light"/>
                <a:cs typeface="Roboto Light"/>
                <a:sym typeface="Roboto Light"/>
              </a:rPr>
              <a:t>Directly estimate intercept and slope</a:t>
            </a:r>
            <a:endParaRPr sz="1200">
              <a:latin typeface="Roboto Light"/>
              <a:ea typeface="Roboto Light"/>
              <a:cs typeface="Roboto Light"/>
              <a:sym typeface="Roboto Light"/>
            </a:endParaRPr>
          </a:p>
          <a:p>
            <a:pPr indent="0" lvl="0" marL="0" rtl="0" algn="l">
              <a:lnSpc>
                <a:spcPct val="115000"/>
              </a:lnSpc>
              <a:spcBef>
                <a:spcPts val="0"/>
              </a:spcBef>
              <a:spcAft>
                <a:spcPts val="0"/>
              </a:spcAft>
              <a:buNone/>
            </a:pPr>
            <a:r>
              <a:rPr lang="en" sz="1200">
                <a:latin typeface="Roboto Light"/>
                <a:ea typeface="Roboto Light"/>
                <a:cs typeface="Roboto Light"/>
                <a:sym typeface="Roboto Light"/>
              </a:rPr>
              <a:t>Usable only with one feature</a:t>
            </a:r>
            <a:endParaRPr sz="1200">
              <a:latin typeface="Roboto Light"/>
              <a:ea typeface="Roboto Light"/>
              <a:cs typeface="Roboto Light"/>
              <a:sym typeface="Roboto Light"/>
            </a:endParaRPr>
          </a:p>
          <a:p>
            <a:pPr indent="0" lvl="0" marL="0" rtl="0" algn="l">
              <a:lnSpc>
                <a:spcPct val="115000"/>
              </a:lnSpc>
              <a:spcBef>
                <a:spcPts val="0"/>
              </a:spcBef>
              <a:spcAft>
                <a:spcPts val="0"/>
              </a:spcAft>
              <a:buNone/>
            </a:pPr>
            <a:r>
              <a:t/>
            </a:r>
            <a:endParaRPr sz="1200">
              <a:latin typeface="Roboto Light"/>
              <a:ea typeface="Roboto Light"/>
              <a:cs typeface="Roboto Light"/>
              <a:sym typeface="Roboto Light"/>
            </a:endParaRPr>
          </a:p>
          <a:p>
            <a:pPr indent="0" lvl="0" marL="0" rtl="0" algn="l">
              <a:lnSpc>
                <a:spcPct val="115000"/>
              </a:lnSpc>
              <a:spcBef>
                <a:spcPts val="0"/>
              </a:spcBef>
              <a:spcAft>
                <a:spcPts val="0"/>
              </a:spcAft>
              <a:buNone/>
            </a:pPr>
            <a:r>
              <a:t/>
            </a:r>
            <a:endParaRPr sz="1200">
              <a:latin typeface="Roboto Light"/>
              <a:ea typeface="Roboto Light"/>
              <a:cs typeface="Roboto Light"/>
              <a:sym typeface="Roboto Light"/>
            </a:endParaRPr>
          </a:p>
        </p:txBody>
      </p:sp>
      <p:sp>
        <p:nvSpPr>
          <p:cNvPr id="2327" name="Google Shape;2327;p25"/>
          <p:cNvSpPr/>
          <p:nvPr/>
        </p:nvSpPr>
        <p:spPr>
          <a:xfrm>
            <a:off x="2562019" y="861700"/>
            <a:ext cx="2876700" cy="582000"/>
          </a:xfrm>
          <a:prstGeom prst="chevron">
            <a:avLst>
              <a:gd fmla="val 50000" name="adj"/>
            </a:avLst>
          </a:prstGeom>
          <a:solidFill>
            <a:srgbClr val="3393E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Roboto Light"/>
                <a:ea typeface="Roboto Light"/>
                <a:cs typeface="Roboto Light"/>
                <a:sym typeface="Roboto Light"/>
              </a:rPr>
              <a:t>Least Squares</a:t>
            </a:r>
            <a:endParaRPr>
              <a:solidFill>
                <a:srgbClr val="FFFFFF"/>
              </a:solidFill>
              <a:latin typeface="Roboto Light"/>
              <a:ea typeface="Roboto Light"/>
              <a:cs typeface="Roboto Light"/>
              <a:sym typeface="Roboto Light"/>
            </a:endParaRPr>
          </a:p>
        </p:txBody>
      </p:sp>
      <p:sp>
        <p:nvSpPr>
          <p:cNvPr id="2328" name="Google Shape;2328;p25"/>
          <p:cNvSpPr txBox="1"/>
          <p:nvPr/>
        </p:nvSpPr>
        <p:spPr>
          <a:xfrm>
            <a:off x="3027340" y="1616457"/>
            <a:ext cx="1945800" cy="58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Light"/>
                <a:ea typeface="Roboto Light"/>
                <a:cs typeface="Roboto Light"/>
                <a:sym typeface="Roboto Light"/>
              </a:rPr>
              <a:t>Linear Algebra Approach</a:t>
            </a:r>
            <a:endParaRPr sz="1200">
              <a:latin typeface="Roboto Light"/>
              <a:ea typeface="Roboto Light"/>
              <a:cs typeface="Roboto Light"/>
              <a:sym typeface="Roboto Light"/>
            </a:endParaRPr>
          </a:p>
          <a:p>
            <a:pPr indent="0" lvl="0" marL="0" rtl="0" algn="l">
              <a:lnSpc>
                <a:spcPct val="115000"/>
              </a:lnSpc>
              <a:spcBef>
                <a:spcPts val="0"/>
              </a:spcBef>
              <a:spcAft>
                <a:spcPts val="0"/>
              </a:spcAft>
              <a:buNone/>
            </a:pPr>
            <a:r>
              <a:rPr lang="en" sz="1200">
                <a:latin typeface="Roboto Light"/>
                <a:ea typeface="Roboto Light"/>
                <a:cs typeface="Roboto Light"/>
                <a:sym typeface="Roboto Light"/>
              </a:rPr>
              <a:t>Slow on large </a:t>
            </a:r>
            <a:r>
              <a:rPr lang="en" sz="1200">
                <a:latin typeface="Roboto Light"/>
                <a:ea typeface="Roboto Light"/>
                <a:cs typeface="Roboto Light"/>
                <a:sym typeface="Roboto Light"/>
              </a:rPr>
              <a:t>datasets</a:t>
            </a:r>
            <a:endParaRPr sz="1200">
              <a:latin typeface="Roboto Light"/>
              <a:ea typeface="Roboto Light"/>
              <a:cs typeface="Roboto Light"/>
              <a:sym typeface="Roboto Light"/>
            </a:endParaRPr>
          </a:p>
        </p:txBody>
      </p:sp>
      <p:pic>
        <p:nvPicPr>
          <p:cNvPr id="2329" name="Google Shape;2329;p25"/>
          <p:cNvPicPr preferRelativeResize="0"/>
          <p:nvPr/>
        </p:nvPicPr>
        <p:blipFill>
          <a:blip r:embed="rId3">
            <a:alphaModFix/>
          </a:blip>
          <a:stretch>
            <a:fillRect/>
          </a:stretch>
        </p:blipFill>
        <p:spPr>
          <a:xfrm>
            <a:off x="5438822" y="2264127"/>
            <a:ext cx="1539408" cy="544151"/>
          </a:xfrm>
          <a:prstGeom prst="rect">
            <a:avLst/>
          </a:prstGeom>
          <a:noFill/>
          <a:ln>
            <a:noFill/>
          </a:ln>
        </p:spPr>
      </p:pic>
      <p:pic>
        <p:nvPicPr>
          <p:cNvPr id="2330" name="Google Shape;2330;p25"/>
          <p:cNvPicPr preferRelativeResize="0"/>
          <p:nvPr/>
        </p:nvPicPr>
        <p:blipFill>
          <a:blip r:embed="rId4">
            <a:alphaModFix/>
          </a:blip>
          <a:stretch>
            <a:fillRect/>
          </a:stretch>
        </p:blipFill>
        <p:spPr>
          <a:xfrm>
            <a:off x="3116271" y="2782476"/>
            <a:ext cx="1767994" cy="284345"/>
          </a:xfrm>
          <a:prstGeom prst="rect">
            <a:avLst/>
          </a:prstGeom>
          <a:noFill/>
          <a:ln>
            <a:noFill/>
          </a:ln>
        </p:spPr>
      </p:pic>
      <p:pic>
        <p:nvPicPr>
          <p:cNvPr id="2331" name="Google Shape;2331;p25"/>
          <p:cNvPicPr preferRelativeResize="0"/>
          <p:nvPr/>
        </p:nvPicPr>
        <p:blipFill>
          <a:blip r:embed="rId5">
            <a:alphaModFix/>
          </a:blip>
          <a:stretch>
            <a:fillRect/>
          </a:stretch>
        </p:blipFill>
        <p:spPr>
          <a:xfrm>
            <a:off x="3600235" y="2380568"/>
            <a:ext cx="800082" cy="283240"/>
          </a:xfrm>
          <a:prstGeom prst="rect">
            <a:avLst/>
          </a:prstGeom>
          <a:noFill/>
          <a:ln>
            <a:noFill/>
          </a:ln>
        </p:spPr>
      </p:pic>
      <p:pic>
        <p:nvPicPr>
          <p:cNvPr id="2332" name="Google Shape;2332;p25"/>
          <p:cNvPicPr preferRelativeResize="0"/>
          <p:nvPr/>
        </p:nvPicPr>
        <p:blipFill>
          <a:blip r:embed="rId6">
            <a:alphaModFix/>
          </a:blip>
          <a:stretch>
            <a:fillRect/>
          </a:stretch>
        </p:blipFill>
        <p:spPr>
          <a:xfrm>
            <a:off x="483828" y="2623240"/>
            <a:ext cx="2068595" cy="443587"/>
          </a:xfrm>
          <a:prstGeom prst="rect">
            <a:avLst/>
          </a:prstGeom>
          <a:noFill/>
          <a:ln>
            <a:noFill/>
          </a:ln>
        </p:spPr>
      </p:pic>
      <p:cxnSp>
        <p:nvCxnSpPr>
          <p:cNvPr id="2333" name="Google Shape;2333;p25"/>
          <p:cNvCxnSpPr/>
          <p:nvPr/>
        </p:nvCxnSpPr>
        <p:spPr>
          <a:xfrm rot="10800000">
            <a:off x="2767504" y="4477932"/>
            <a:ext cx="2359500" cy="15000"/>
          </a:xfrm>
          <a:prstGeom prst="straightConnector1">
            <a:avLst/>
          </a:prstGeom>
          <a:noFill/>
          <a:ln cap="flat" cmpd="sng" w="19050">
            <a:solidFill>
              <a:srgbClr val="000000"/>
            </a:solidFill>
            <a:prstDash val="solid"/>
            <a:round/>
            <a:headEnd len="med" w="med" type="none"/>
            <a:tailEnd len="med" w="med" type="none"/>
          </a:ln>
        </p:spPr>
      </p:cxnSp>
      <p:sp>
        <p:nvSpPr>
          <p:cNvPr id="2334" name="Google Shape;2334;p25"/>
          <p:cNvSpPr/>
          <p:nvPr/>
        </p:nvSpPr>
        <p:spPr>
          <a:xfrm>
            <a:off x="4415669" y="3618292"/>
            <a:ext cx="82800" cy="79800"/>
          </a:xfrm>
          <a:prstGeom prst="flowChartConnector">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25"/>
          <p:cNvSpPr/>
          <p:nvPr/>
        </p:nvSpPr>
        <p:spPr>
          <a:xfrm>
            <a:off x="3905712" y="3663616"/>
            <a:ext cx="82800" cy="79800"/>
          </a:xfrm>
          <a:prstGeom prst="flowChartConnector">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25"/>
          <p:cNvSpPr/>
          <p:nvPr/>
        </p:nvSpPr>
        <p:spPr>
          <a:xfrm>
            <a:off x="3497272" y="3899130"/>
            <a:ext cx="82800" cy="79800"/>
          </a:xfrm>
          <a:prstGeom prst="flowChartConnector">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25"/>
          <p:cNvSpPr/>
          <p:nvPr/>
        </p:nvSpPr>
        <p:spPr>
          <a:xfrm>
            <a:off x="3141233" y="4137916"/>
            <a:ext cx="82800" cy="79800"/>
          </a:xfrm>
          <a:prstGeom prst="flowChartConnector">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38" name="Google Shape;2338;p25"/>
          <p:cNvCxnSpPr/>
          <p:nvPr/>
        </p:nvCxnSpPr>
        <p:spPr>
          <a:xfrm flipH="1">
            <a:off x="2767339" y="3878757"/>
            <a:ext cx="1301400" cy="599100"/>
          </a:xfrm>
          <a:prstGeom prst="straightConnector1">
            <a:avLst/>
          </a:prstGeom>
          <a:noFill/>
          <a:ln cap="flat" cmpd="sng" w="19050">
            <a:solidFill>
              <a:srgbClr val="000000"/>
            </a:solidFill>
            <a:prstDash val="solid"/>
            <a:round/>
            <a:headEnd len="med" w="med" type="none"/>
            <a:tailEnd len="med" w="med" type="none"/>
          </a:ln>
        </p:spPr>
      </p:cxnSp>
      <p:cxnSp>
        <p:nvCxnSpPr>
          <p:cNvPr id="2339" name="Google Shape;2339;p25"/>
          <p:cNvCxnSpPr/>
          <p:nvPr/>
        </p:nvCxnSpPr>
        <p:spPr>
          <a:xfrm flipH="1">
            <a:off x="3537836" y="3899130"/>
            <a:ext cx="900" cy="455400"/>
          </a:xfrm>
          <a:prstGeom prst="straightConnector1">
            <a:avLst/>
          </a:prstGeom>
          <a:noFill/>
          <a:ln cap="flat" cmpd="sng" w="9525">
            <a:solidFill>
              <a:srgbClr val="000000"/>
            </a:solidFill>
            <a:prstDash val="solid"/>
            <a:round/>
            <a:headEnd len="med" w="med" type="none"/>
            <a:tailEnd len="med" w="med" type="none"/>
          </a:ln>
        </p:spPr>
      </p:cxnSp>
      <p:cxnSp>
        <p:nvCxnSpPr>
          <p:cNvPr id="2340" name="Google Shape;2340;p25"/>
          <p:cNvCxnSpPr/>
          <p:nvPr/>
        </p:nvCxnSpPr>
        <p:spPr>
          <a:xfrm>
            <a:off x="3075526" y="4339172"/>
            <a:ext cx="462300" cy="5100"/>
          </a:xfrm>
          <a:prstGeom prst="straightConnector1">
            <a:avLst/>
          </a:prstGeom>
          <a:noFill/>
          <a:ln cap="flat" cmpd="sng" w="9525">
            <a:solidFill>
              <a:srgbClr val="000000"/>
            </a:solidFill>
            <a:prstDash val="solid"/>
            <a:round/>
            <a:headEnd len="med" w="med" type="none"/>
            <a:tailEnd len="med" w="med" type="none"/>
          </a:ln>
        </p:spPr>
      </p:cxnSp>
      <p:cxnSp>
        <p:nvCxnSpPr>
          <p:cNvPr id="2341" name="Google Shape;2341;p25"/>
          <p:cNvCxnSpPr/>
          <p:nvPr/>
        </p:nvCxnSpPr>
        <p:spPr>
          <a:xfrm flipH="1" rot="10800000">
            <a:off x="3007219" y="4410131"/>
            <a:ext cx="168000" cy="60600"/>
          </a:xfrm>
          <a:prstGeom prst="straightConnector1">
            <a:avLst/>
          </a:prstGeom>
          <a:noFill/>
          <a:ln cap="flat" cmpd="sng" w="9525">
            <a:solidFill>
              <a:srgbClr val="000000"/>
            </a:solidFill>
            <a:prstDash val="solid"/>
            <a:round/>
            <a:headEnd len="med" w="med" type="none"/>
            <a:tailEnd len="med" w="med" type="none"/>
          </a:ln>
        </p:spPr>
      </p:cxnSp>
      <p:cxnSp>
        <p:nvCxnSpPr>
          <p:cNvPr id="2342" name="Google Shape;2342;p25"/>
          <p:cNvCxnSpPr/>
          <p:nvPr/>
        </p:nvCxnSpPr>
        <p:spPr>
          <a:xfrm flipH="1" rot="10800000">
            <a:off x="2894165" y="4405017"/>
            <a:ext cx="286500" cy="7200"/>
          </a:xfrm>
          <a:prstGeom prst="straightConnector1">
            <a:avLst/>
          </a:prstGeom>
          <a:noFill/>
          <a:ln cap="flat" cmpd="sng" w="9525">
            <a:solidFill>
              <a:srgbClr val="000000"/>
            </a:solidFill>
            <a:prstDash val="solid"/>
            <a:round/>
            <a:headEnd len="med" w="med" type="none"/>
            <a:tailEnd len="med" w="med" type="none"/>
          </a:ln>
        </p:spPr>
      </p:cxnSp>
      <p:cxnSp>
        <p:nvCxnSpPr>
          <p:cNvPr id="2343" name="Google Shape;2343;p25"/>
          <p:cNvCxnSpPr/>
          <p:nvPr/>
        </p:nvCxnSpPr>
        <p:spPr>
          <a:xfrm>
            <a:off x="3183040" y="4212727"/>
            <a:ext cx="4200" cy="187200"/>
          </a:xfrm>
          <a:prstGeom prst="straightConnector1">
            <a:avLst/>
          </a:prstGeom>
          <a:noFill/>
          <a:ln cap="flat" cmpd="sng" w="9525">
            <a:solidFill>
              <a:srgbClr val="000000"/>
            </a:solidFill>
            <a:prstDash val="solid"/>
            <a:round/>
            <a:headEnd len="med" w="med" type="none"/>
            <a:tailEnd len="med" w="med" type="none"/>
          </a:ln>
        </p:spPr>
      </p:cxnSp>
      <p:cxnSp>
        <p:nvCxnSpPr>
          <p:cNvPr id="2344" name="Google Shape;2344;p25"/>
          <p:cNvCxnSpPr/>
          <p:nvPr/>
        </p:nvCxnSpPr>
        <p:spPr>
          <a:xfrm flipH="1" rot="10800000">
            <a:off x="3304575" y="4347602"/>
            <a:ext cx="241800" cy="126600"/>
          </a:xfrm>
          <a:prstGeom prst="straightConnector1">
            <a:avLst/>
          </a:prstGeom>
          <a:noFill/>
          <a:ln cap="flat" cmpd="sng" w="9525">
            <a:solidFill>
              <a:srgbClr val="000000"/>
            </a:solidFill>
            <a:prstDash val="solid"/>
            <a:round/>
            <a:headEnd len="med" w="med" type="none"/>
            <a:tailEnd len="med" w="med" type="none"/>
          </a:ln>
        </p:spPr>
      </p:cxnSp>
      <p:cxnSp>
        <p:nvCxnSpPr>
          <p:cNvPr id="2345" name="Google Shape;2345;p25"/>
          <p:cNvCxnSpPr/>
          <p:nvPr/>
        </p:nvCxnSpPr>
        <p:spPr>
          <a:xfrm flipH="1" rot="10800000">
            <a:off x="3952430" y="3742308"/>
            <a:ext cx="1500" cy="388500"/>
          </a:xfrm>
          <a:prstGeom prst="straightConnector1">
            <a:avLst/>
          </a:prstGeom>
          <a:noFill/>
          <a:ln cap="flat" cmpd="sng" w="9525">
            <a:solidFill>
              <a:srgbClr val="000000"/>
            </a:solidFill>
            <a:prstDash val="solid"/>
            <a:round/>
            <a:headEnd len="med" w="med" type="none"/>
            <a:tailEnd len="med" w="med" type="none"/>
          </a:ln>
        </p:spPr>
      </p:cxnSp>
      <p:cxnSp>
        <p:nvCxnSpPr>
          <p:cNvPr id="2346" name="Google Shape;2346;p25"/>
          <p:cNvCxnSpPr>
            <a:endCxn id="2334" idx="4"/>
          </p:cNvCxnSpPr>
          <p:nvPr/>
        </p:nvCxnSpPr>
        <p:spPr>
          <a:xfrm rot="10800000">
            <a:off x="4457069" y="3698092"/>
            <a:ext cx="600" cy="494700"/>
          </a:xfrm>
          <a:prstGeom prst="straightConnector1">
            <a:avLst/>
          </a:prstGeom>
          <a:noFill/>
          <a:ln cap="flat" cmpd="sng" w="9525">
            <a:solidFill>
              <a:srgbClr val="000000"/>
            </a:solidFill>
            <a:prstDash val="solid"/>
            <a:round/>
            <a:headEnd len="med" w="med" type="none"/>
            <a:tailEnd len="med" w="med" type="none"/>
          </a:ln>
        </p:spPr>
      </p:cxnSp>
      <p:cxnSp>
        <p:nvCxnSpPr>
          <p:cNvPr id="2347" name="Google Shape;2347;p25"/>
          <p:cNvCxnSpPr/>
          <p:nvPr/>
        </p:nvCxnSpPr>
        <p:spPr>
          <a:xfrm>
            <a:off x="3558997" y="4126671"/>
            <a:ext cx="373200" cy="10200"/>
          </a:xfrm>
          <a:prstGeom prst="straightConnector1">
            <a:avLst/>
          </a:prstGeom>
          <a:noFill/>
          <a:ln cap="flat" cmpd="sng" w="9525">
            <a:solidFill>
              <a:srgbClr val="000000"/>
            </a:solidFill>
            <a:prstDash val="solid"/>
            <a:round/>
            <a:headEnd len="med" w="med" type="none"/>
            <a:tailEnd len="med" w="med" type="none"/>
          </a:ln>
        </p:spPr>
      </p:cxnSp>
      <p:cxnSp>
        <p:nvCxnSpPr>
          <p:cNvPr id="2348" name="Google Shape;2348;p25"/>
          <p:cNvCxnSpPr/>
          <p:nvPr/>
        </p:nvCxnSpPr>
        <p:spPr>
          <a:xfrm flipH="1" rot="10800000">
            <a:off x="3448641" y="4136914"/>
            <a:ext cx="509700" cy="334800"/>
          </a:xfrm>
          <a:prstGeom prst="straightConnector1">
            <a:avLst/>
          </a:prstGeom>
          <a:noFill/>
          <a:ln cap="flat" cmpd="sng" w="9525">
            <a:solidFill>
              <a:srgbClr val="000000"/>
            </a:solidFill>
            <a:prstDash val="solid"/>
            <a:round/>
            <a:headEnd len="med" w="med" type="none"/>
            <a:tailEnd len="med" w="med" type="none"/>
          </a:ln>
        </p:spPr>
      </p:cxnSp>
      <p:cxnSp>
        <p:nvCxnSpPr>
          <p:cNvPr id="2349" name="Google Shape;2349;p25"/>
          <p:cNvCxnSpPr/>
          <p:nvPr/>
        </p:nvCxnSpPr>
        <p:spPr>
          <a:xfrm>
            <a:off x="3401338" y="4192450"/>
            <a:ext cx="1056300" cy="10200"/>
          </a:xfrm>
          <a:prstGeom prst="straightConnector1">
            <a:avLst/>
          </a:prstGeom>
          <a:noFill/>
          <a:ln cap="flat" cmpd="sng" w="9525">
            <a:solidFill>
              <a:srgbClr val="000000"/>
            </a:solidFill>
            <a:prstDash val="solid"/>
            <a:round/>
            <a:headEnd len="med" w="med" type="none"/>
            <a:tailEnd len="med" w="med" type="none"/>
          </a:ln>
        </p:spPr>
      </p:cxnSp>
      <p:cxnSp>
        <p:nvCxnSpPr>
          <p:cNvPr id="2350" name="Google Shape;2350;p25"/>
          <p:cNvCxnSpPr/>
          <p:nvPr/>
        </p:nvCxnSpPr>
        <p:spPr>
          <a:xfrm flipH="1" rot="10800000">
            <a:off x="4105520" y="4197566"/>
            <a:ext cx="346800" cy="293400"/>
          </a:xfrm>
          <a:prstGeom prst="straightConnector1">
            <a:avLst/>
          </a:prstGeom>
          <a:noFill/>
          <a:ln cap="flat" cmpd="sng" w="9525">
            <a:solidFill>
              <a:srgbClr val="000000"/>
            </a:solidFill>
            <a:prstDash val="solid"/>
            <a:round/>
            <a:headEnd len="med" w="med" type="none"/>
            <a:tailEnd len="med" w="med" type="none"/>
          </a:ln>
        </p:spPr>
      </p:cxnSp>
      <p:pic>
        <p:nvPicPr>
          <p:cNvPr id="2351" name="Google Shape;2351;p25"/>
          <p:cNvPicPr preferRelativeResize="0"/>
          <p:nvPr/>
        </p:nvPicPr>
        <p:blipFill>
          <a:blip r:embed="rId7">
            <a:alphaModFix/>
          </a:blip>
          <a:stretch>
            <a:fillRect/>
          </a:stretch>
        </p:blipFill>
        <p:spPr>
          <a:xfrm>
            <a:off x="3388412" y="4636278"/>
            <a:ext cx="1124932" cy="126527"/>
          </a:xfrm>
          <a:prstGeom prst="rect">
            <a:avLst/>
          </a:prstGeom>
          <a:noFill/>
          <a:ln>
            <a:noFill/>
          </a:ln>
        </p:spPr>
      </p:pic>
      <p:sp>
        <p:nvSpPr>
          <p:cNvPr id="2352" name="Google Shape;2352;p25"/>
          <p:cNvSpPr/>
          <p:nvPr/>
        </p:nvSpPr>
        <p:spPr>
          <a:xfrm rot="4127560">
            <a:off x="3586880" y="3116924"/>
            <a:ext cx="421724" cy="1600074"/>
          </a:xfrm>
          <a:prstGeom prst="flowChartOnlineStorage">
            <a:avLst/>
          </a:prstGeom>
          <a:solidFill>
            <a:srgbClr val="FFECEC">
              <a:alpha val="4190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53" name="Google Shape;2353;p25"/>
          <p:cNvCxnSpPr/>
          <p:nvPr/>
        </p:nvCxnSpPr>
        <p:spPr>
          <a:xfrm>
            <a:off x="621700" y="3303515"/>
            <a:ext cx="5400" cy="1173600"/>
          </a:xfrm>
          <a:prstGeom prst="straightConnector1">
            <a:avLst/>
          </a:prstGeom>
          <a:noFill/>
          <a:ln cap="flat" cmpd="sng" w="19050">
            <a:solidFill>
              <a:srgbClr val="000000"/>
            </a:solidFill>
            <a:prstDash val="solid"/>
            <a:round/>
            <a:headEnd len="med" w="med" type="none"/>
            <a:tailEnd len="med" w="med" type="none"/>
          </a:ln>
        </p:spPr>
      </p:cxnSp>
      <p:cxnSp>
        <p:nvCxnSpPr>
          <p:cNvPr id="2354" name="Google Shape;2354;p25"/>
          <p:cNvCxnSpPr/>
          <p:nvPr/>
        </p:nvCxnSpPr>
        <p:spPr>
          <a:xfrm rot="10800000">
            <a:off x="626775" y="4473751"/>
            <a:ext cx="1863000" cy="13500"/>
          </a:xfrm>
          <a:prstGeom prst="straightConnector1">
            <a:avLst/>
          </a:prstGeom>
          <a:noFill/>
          <a:ln cap="flat" cmpd="sng" w="19050">
            <a:solidFill>
              <a:srgbClr val="000000"/>
            </a:solidFill>
            <a:prstDash val="solid"/>
            <a:round/>
            <a:headEnd len="med" w="med" type="none"/>
            <a:tailEnd len="med" w="med" type="none"/>
          </a:ln>
        </p:spPr>
      </p:cxnSp>
      <p:sp>
        <p:nvSpPr>
          <p:cNvPr id="2355" name="Google Shape;2355;p25"/>
          <p:cNvSpPr/>
          <p:nvPr/>
        </p:nvSpPr>
        <p:spPr>
          <a:xfrm rot="335070">
            <a:off x="1672061" y="3575134"/>
            <a:ext cx="67822" cy="66392"/>
          </a:xfrm>
          <a:prstGeom prst="flowChartConnector">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25"/>
          <p:cNvSpPr/>
          <p:nvPr/>
        </p:nvSpPr>
        <p:spPr>
          <a:xfrm rot="335070">
            <a:off x="1450901" y="3588496"/>
            <a:ext cx="67822" cy="66392"/>
          </a:xfrm>
          <a:prstGeom prst="flowChartConnector">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25"/>
          <p:cNvSpPr/>
          <p:nvPr/>
        </p:nvSpPr>
        <p:spPr>
          <a:xfrm rot="335070">
            <a:off x="1340278" y="3518394"/>
            <a:ext cx="67822" cy="66392"/>
          </a:xfrm>
          <a:prstGeom prst="flowChartConnector">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25"/>
          <p:cNvSpPr/>
          <p:nvPr/>
        </p:nvSpPr>
        <p:spPr>
          <a:xfrm rot="335070">
            <a:off x="1350429" y="3765373"/>
            <a:ext cx="67822" cy="66392"/>
          </a:xfrm>
          <a:prstGeom prst="flowChartConnector">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25"/>
          <p:cNvSpPr/>
          <p:nvPr/>
        </p:nvSpPr>
        <p:spPr>
          <a:xfrm rot="335070">
            <a:off x="1257325" y="3649826"/>
            <a:ext cx="67822" cy="66392"/>
          </a:xfrm>
          <a:prstGeom prst="flowChartConnector">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25"/>
          <p:cNvSpPr/>
          <p:nvPr/>
        </p:nvSpPr>
        <p:spPr>
          <a:xfrm rot="335070">
            <a:off x="1504412" y="3640393"/>
            <a:ext cx="67822" cy="66392"/>
          </a:xfrm>
          <a:prstGeom prst="flowChartConnector">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25"/>
          <p:cNvSpPr/>
          <p:nvPr/>
        </p:nvSpPr>
        <p:spPr>
          <a:xfrm rot="335070">
            <a:off x="1153859" y="3746375"/>
            <a:ext cx="67822" cy="66392"/>
          </a:xfrm>
          <a:prstGeom prst="flowChartConnector">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25"/>
          <p:cNvSpPr/>
          <p:nvPr/>
        </p:nvSpPr>
        <p:spPr>
          <a:xfrm rot="335070">
            <a:off x="1028109" y="3800895"/>
            <a:ext cx="67822" cy="66392"/>
          </a:xfrm>
          <a:prstGeom prst="flowChartConnector">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25"/>
          <p:cNvSpPr/>
          <p:nvPr/>
        </p:nvSpPr>
        <p:spPr>
          <a:xfrm rot="335070">
            <a:off x="1031329" y="3966685"/>
            <a:ext cx="67822" cy="66392"/>
          </a:xfrm>
          <a:prstGeom prst="flowChartConnector">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25"/>
          <p:cNvSpPr/>
          <p:nvPr/>
        </p:nvSpPr>
        <p:spPr>
          <a:xfrm rot="335070">
            <a:off x="832711" y="3995062"/>
            <a:ext cx="67822" cy="66392"/>
          </a:xfrm>
          <a:prstGeom prst="flowChartConnector">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25"/>
          <p:cNvSpPr/>
          <p:nvPr/>
        </p:nvSpPr>
        <p:spPr>
          <a:xfrm rot="335070">
            <a:off x="724106" y="4124428"/>
            <a:ext cx="67822" cy="66392"/>
          </a:xfrm>
          <a:prstGeom prst="flowChartConnector">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66" name="Google Shape;2366;p25"/>
          <p:cNvCxnSpPr/>
          <p:nvPr/>
        </p:nvCxnSpPr>
        <p:spPr>
          <a:xfrm flipH="1" rot="-10469009">
            <a:off x="680716" y="3287320"/>
            <a:ext cx="1101602" cy="1023236"/>
          </a:xfrm>
          <a:prstGeom prst="straightConnector1">
            <a:avLst/>
          </a:prstGeom>
          <a:noFill/>
          <a:ln cap="flat" cmpd="sng" w="19050">
            <a:solidFill>
              <a:srgbClr val="000000"/>
            </a:solidFill>
            <a:prstDash val="solid"/>
            <a:round/>
            <a:headEnd len="med" w="med" type="none"/>
            <a:tailEnd len="med" w="med" type="none"/>
          </a:ln>
        </p:spPr>
      </p:cxnSp>
      <p:pic>
        <p:nvPicPr>
          <p:cNvPr id="2367" name="Google Shape;2367;p25"/>
          <p:cNvPicPr preferRelativeResize="0"/>
          <p:nvPr/>
        </p:nvPicPr>
        <p:blipFill>
          <a:blip r:embed="rId8">
            <a:alphaModFix/>
          </a:blip>
          <a:stretch>
            <a:fillRect/>
          </a:stretch>
        </p:blipFill>
        <p:spPr>
          <a:xfrm>
            <a:off x="1487594" y="4273045"/>
            <a:ext cx="1002180" cy="171606"/>
          </a:xfrm>
          <a:prstGeom prst="rect">
            <a:avLst/>
          </a:prstGeom>
          <a:noFill/>
          <a:ln>
            <a:noFill/>
          </a:ln>
        </p:spPr>
      </p:pic>
      <p:pic>
        <p:nvPicPr>
          <p:cNvPr id="2368" name="Google Shape;2368;p25"/>
          <p:cNvPicPr preferRelativeResize="0"/>
          <p:nvPr/>
        </p:nvPicPr>
        <p:blipFill rotWithShape="1">
          <a:blip r:embed="rId9">
            <a:alphaModFix/>
          </a:blip>
          <a:srcRect b="4825" l="0" r="0" t="0"/>
          <a:stretch/>
        </p:blipFill>
        <p:spPr>
          <a:xfrm>
            <a:off x="5410675" y="2978551"/>
            <a:ext cx="2834300" cy="2010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2" name="Shape 2372"/>
        <p:cNvGrpSpPr/>
        <p:nvPr/>
      </p:nvGrpSpPr>
      <p:grpSpPr>
        <a:xfrm>
          <a:off x="0" y="0"/>
          <a:ext cx="0" cy="0"/>
          <a:chOff x="0" y="0"/>
          <a:chExt cx="0" cy="0"/>
        </a:xfrm>
      </p:grpSpPr>
      <p:sp>
        <p:nvSpPr>
          <p:cNvPr id="2373" name="Google Shape;2373;p26"/>
          <p:cNvSpPr txBox="1"/>
          <p:nvPr>
            <p:ph type="ctrTitle"/>
          </p:nvPr>
        </p:nvSpPr>
        <p:spPr>
          <a:xfrm>
            <a:off x="762000" y="696425"/>
            <a:ext cx="58986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Dimensionality Reduction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7" name="Shape 2377"/>
        <p:cNvGrpSpPr/>
        <p:nvPr/>
      </p:nvGrpSpPr>
      <p:grpSpPr>
        <a:xfrm>
          <a:off x="0" y="0"/>
          <a:ext cx="0" cy="0"/>
          <a:chOff x="0" y="0"/>
          <a:chExt cx="0" cy="0"/>
        </a:xfrm>
      </p:grpSpPr>
      <p:sp>
        <p:nvSpPr>
          <p:cNvPr id="2378" name="Google Shape;2378;p27"/>
          <p:cNvSpPr txBox="1"/>
          <p:nvPr>
            <p:ph type="title"/>
          </p:nvPr>
        </p:nvSpPr>
        <p:spPr>
          <a:xfrm>
            <a:off x="261100" y="125250"/>
            <a:ext cx="6761100" cy="5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Forward Feature Selection</a:t>
            </a:r>
            <a:endParaRPr/>
          </a:p>
        </p:txBody>
      </p:sp>
      <p:sp>
        <p:nvSpPr>
          <p:cNvPr id="2379" name="Google Shape;2379;p27"/>
          <p:cNvSpPr txBox="1"/>
          <p:nvPr>
            <p:ph idx="1" type="body"/>
          </p:nvPr>
        </p:nvSpPr>
        <p:spPr>
          <a:xfrm>
            <a:off x="801275" y="682650"/>
            <a:ext cx="3330600" cy="4349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a:latin typeface="Roboto"/>
                <a:ea typeface="Roboto"/>
                <a:cs typeface="Roboto"/>
                <a:sym typeface="Roboto"/>
              </a:rPr>
              <a:t>Steps</a:t>
            </a:r>
            <a:endParaRPr b="1">
              <a:latin typeface="Roboto"/>
              <a:ea typeface="Roboto"/>
              <a:cs typeface="Roboto"/>
              <a:sym typeface="Roboto"/>
            </a:endParaRPr>
          </a:p>
          <a:p>
            <a:pPr indent="-342900" lvl="0" marL="457200" rtl="0" algn="l">
              <a:spcBef>
                <a:spcPts val="600"/>
              </a:spcBef>
              <a:spcAft>
                <a:spcPts val="0"/>
              </a:spcAft>
              <a:buClr>
                <a:srgbClr val="3393E2"/>
              </a:buClr>
              <a:buSzPts val="1800"/>
              <a:buAutoNum type="arabicPeriod"/>
            </a:pPr>
            <a:r>
              <a:rPr lang="en"/>
              <a:t>Iterate through all features</a:t>
            </a:r>
            <a:endParaRPr/>
          </a:p>
          <a:p>
            <a:pPr indent="-342900" lvl="1" marL="914400" rtl="0" algn="l">
              <a:spcBef>
                <a:spcPts val="0"/>
              </a:spcBef>
              <a:spcAft>
                <a:spcPts val="0"/>
              </a:spcAft>
              <a:buClr>
                <a:srgbClr val="3393E2"/>
              </a:buClr>
              <a:buSzPts val="1800"/>
              <a:buAutoNum type="alphaLcPeriod"/>
            </a:pPr>
            <a:r>
              <a:rPr lang="en"/>
              <a:t>Select most informative feature</a:t>
            </a:r>
            <a:endParaRPr/>
          </a:p>
          <a:p>
            <a:pPr indent="-342900" lvl="1" marL="914400" rtl="0" algn="l">
              <a:spcBef>
                <a:spcPts val="0"/>
              </a:spcBef>
              <a:spcAft>
                <a:spcPts val="0"/>
              </a:spcAft>
              <a:buClr>
                <a:srgbClr val="3393E2"/>
              </a:buClr>
              <a:buSzPts val="1800"/>
              <a:buAutoNum type="alphaLcPeriod"/>
            </a:pPr>
            <a:r>
              <a:rPr lang="en"/>
              <a:t>Keep it</a:t>
            </a:r>
            <a:endParaRPr/>
          </a:p>
          <a:p>
            <a:pPr indent="-342900" lvl="0" marL="457200" rtl="0" algn="l">
              <a:spcBef>
                <a:spcPts val="0"/>
              </a:spcBef>
              <a:spcAft>
                <a:spcPts val="0"/>
              </a:spcAft>
              <a:buClr>
                <a:srgbClr val="3393E2"/>
              </a:buClr>
              <a:buSzPts val="1800"/>
              <a:buAutoNum type="arabicPeriod"/>
            </a:pPr>
            <a:r>
              <a:rPr lang="en"/>
              <a:t>Iterate through all other features</a:t>
            </a:r>
            <a:endParaRPr/>
          </a:p>
          <a:p>
            <a:pPr indent="-342900" lvl="1" marL="914400" rtl="0" algn="l">
              <a:spcBef>
                <a:spcPts val="0"/>
              </a:spcBef>
              <a:spcAft>
                <a:spcPts val="0"/>
              </a:spcAft>
              <a:buClr>
                <a:srgbClr val="3393E2"/>
              </a:buClr>
              <a:buSzPts val="1800"/>
              <a:buAutoNum type="alphaLcPeriod"/>
            </a:pPr>
            <a:r>
              <a:rPr lang="en"/>
              <a:t>Select best compliment</a:t>
            </a:r>
            <a:endParaRPr/>
          </a:p>
          <a:p>
            <a:pPr indent="-342900" lvl="0" marL="457200" rtl="0" algn="l">
              <a:spcBef>
                <a:spcPts val="0"/>
              </a:spcBef>
              <a:spcAft>
                <a:spcPts val="0"/>
              </a:spcAft>
              <a:buClr>
                <a:srgbClr val="3393E2"/>
              </a:buClr>
              <a:buSzPts val="1800"/>
              <a:buAutoNum type="arabicPeriod"/>
            </a:pPr>
            <a:r>
              <a:rPr lang="en"/>
              <a:t>Iterate through remaining features</a:t>
            </a:r>
            <a:endParaRPr/>
          </a:p>
          <a:p>
            <a:pPr indent="-342900" lvl="1" marL="914400" rtl="0" algn="l">
              <a:spcBef>
                <a:spcPts val="0"/>
              </a:spcBef>
              <a:spcAft>
                <a:spcPts val="0"/>
              </a:spcAft>
              <a:buClr>
                <a:srgbClr val="3393E2"/>
              </a:buClr>
              <a:buSzPts val="1800"/>
              <a:buAutoNum type="alphaLcPeriod"/>
            </a:pPr>
            <a:r>
              <a:rPr lang="en"/>
              <a:t>Select best compliment</a:t>
            </a:r>
            <a:endParaRPr/>
          </a:p>
          <a:p>
            <a:pPr indent="-342900" lvl="0" marL="457200" rtl="0" algn="l">
              <a:spcBef>
                <a:spcPts val="0"/>
              </a:spcBef>
              <a:spcAft>
                <a:spcPts val="0"/>
              </a:spcAft>
              <a:buClr>
                <a:srgbClr val="3393E2"/>
              </a:buClr>
              <a:buSzPts val="1800"/>
              <a:buAutoNum type="arabicPeriod"/>
            </a:pPr>
            <a:r>
              <a:rPr lang="en"/>
              <a:t>Terminate at threshold</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None/>
            </a:pPr>
            <a:r>
              <a:t/>
            </a:r>
            <a:endParaRPr/>
          </a:p>
        </p:txBody>
      </p:sp>
      <p:graphicFrame>
        <p:nvGraphicFramePr>
          <p:cNvPr id="2380" name="Google Shape;2380;p27"/>
          <p:cNvGraphicFramePr/>
          <p:nvPr/>
        </p:nvGraphicFramePr>
        <p:xfrm>
          <a:off x="5490700" y="752445"/>
          <a:ext cx="3000000" cy="3000000"/>
        </p:xfrm>
        <a:graphic>
          <a:graphicData uri="http://schemas.openxmlformats.org/drawingml/2006/table">
            <a:tbl>
              <a:tblPr>
                <a:noFill/>
                <a:tableStyleId>{BBEB7B78-72C0-4DCC-BFD9-5C1A6C5CB4C6}</a:tableStyleId>
              </a:tblPr>
              <a:tblGrid>
                <a:gridCol w="127625"/>
                <a:gridCol w="127625"/>
                <a:gridCol w="127625"/>
                <a:gridCol w="127625"/>
                <a:gridCol w="127625"/>
                <a:gridCol w="127625"/>
                <a:gridCol w="127625"/>
                <a:gridCol w="127625"/>
                <a:gridCol w="127625"/>
                <a:gridCol w="127625"/>
                <a:gridCol w="127625"/>
                <a:gridCol w="127625"/>
              </a:tblGrid>
              <a:tr h="217150">
                <a:tc>
                  <a:txBody>
                    <a:bodyPr/>
                    <a:lstStyle/>
                    <a:p>
                      <a:pPr indent="0" lvl="0" marL="0" rtl="0" algn="l">
                        <a:spcBef>
                          <a:spcPts val="0"/>
                        </a:spcBef>
                        <a:spcAft>
                          <a:spcPts val="0"/>
                        </a:spcAft>
                        <a:buNone/>
                      </a:pPr>
                      <a:r>
                        <a:t/>
                      </a:r>
                      <a:endParaRPr sz="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1FFFE"/>
                    </a:solidFill>
                  </a:tcPr>
                </a:tc>
                <a:tc>
                  <a:txBody>
                    <a:bodyPr/>
                    <a:lstStyle/>
                    <a:p>
                      <a:pPr indent="0" lvl="0" marL="0" rtl="0" algn="l">
                        <a:spcBef>
                          <a:spcPts val="0"/>
                        </a:spcBef>
                        <a:spcAft>
                          <a:spcPts val="0"/>
                        </a:spcAft>
                        <a:buNone/>
                      </a:pPr>
                      <a:r>
                        <a:t/>
                      </a:r>
                      <a:endParaRPr sz="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2381" name="Google Shape;2381;p27"/>
          <p:cNvGraphicFramePr/>
          <p:nvPr/>
        </p:nvGraphicFramePr>
        <p:xfrm>
          <a:off x="5490700" y="1218470"/>
          <a:ext cx="3000000" cy="3000000"/>
        </p:xfrm>
        <a:graphic>
          <a:graphicData uri="http://schemas.openxmlformats.org/drawingml/2006/table">
            <a:tbl>
              <a:tblPr>
                <a:noFill/>
                <a:tableStyleId>{BBEB7B78-72C0-4DCC-BFD9-5C1A6C5CB4C6}</a:tableStyleId>
              </a:tblPr>
              <a:tblGrid>
                <a:gridCol w="127625"/>
                <a:gridCol w="127625"/>
                <a:gridCol w="127625"/>
                <a:gridCol w="127625"/>
                <a:gridCol w="127625"/>
                <a:gridCol w="127625"/>
                <a:gridCol w="127625"/>
                <a:gridCol w="127625"/>
                <a:gridCol w="127625"/>
                <a:gridCol w="127625"/>
                <a:gridCol w="127625"/>
                <a:gridCol w="127625"/>
              </a:tblGrid>
              <a:tr h="217150">
                <a:tc>
                  <a:txBody>
                    <a:bodyPr/>
                    <a:lstStyle/>
                    <a:p>
                      <a:pPr indent="0" lvl="0" marL="0" rtl="0" algn="l">
                        <a:spcBef>
                          <a:spcPts val="0"/>
                        </a:spcBef>
                        <a:spcAft>
                          <a:spcPts val="0"/>
                        </a:spcAft>
                        <a:buNone/>
                      </a:pPr>
                      <a:r>
                        <a:t/>
                      </a:r>
                      <a:endParaRPr sz="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1FFFE"/>
                    </a:solidFill>
                  </a:tcPr>
                </a:tc>
                <a:tc>
                  <a:txBody>
                    <a:bodyPr/>
                    <a:lstStyle/>
                    <a:p>
                      <a:pPr indent="0" lvl="0" marL="0" rtl="0" algn="l">
                        <a:spcBef>
                          <a:spcPts val="0"/>
                        </a:spcBef>
                        <a:spcAft>
                          <a:spcPts val="0"/>
                        </a:spcAft>
                        <a:buNone/>
                      </a:pPr>
                      <a:r>
                        <a:t/>
                      </a:r>
                      <a:endParaRPr sz="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1FFFE"/>
                    </a:solidFill>
                  </a:tcPr>
                </a:tc>
                <a:tc>
                  <a:txBody>
                    <a:bodyPr/>
                    <a:lstStyle/>
                    <a:p>
                      <a:pPr indent="0" lvl="0" marL="0" rtl="0" algn="l">
                        <a:spcBef>
                          <a:spcPts val="0"/>
                        </a:spcBef>
                        <a:spcAft>
                          <a:spcPts val="0"/>
                        </a:spcAft>
                        <a:buNone/>
                      </a:pPr>
                      <a:r>
                        <a:t/>
                      </a:r>
                      <a:endParaRPr sz="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2382" name="Google Shape;2382;p27"/>
          <p:cNvGraphicFramePr/>
          <p:nvPr/>
        </p:nvGraphicFramePr>
        <p:xfrm>
          <a:off x="5490700" y="1684495"/>
          <a:ext cx="3000000" cy="3000000"/>
        </p:xfrm>
        <a:graphic>
          <a:graphicData uri="http://schemas.openxmlformats.org/drawingml/2006/table">
            <a:tbl>
              <a:tblPr>
                <a:noFill/>
                <a:tableStyleId>{BBEB7B78-72C0-4DCC-BFD9-5C1A6C5CB4C6}</a:tableStyleId>
              </a:tblPr>
              <a:tblGrid>
                <a:gridCol w="127625"/>
                <a:gridCol w="127625"/>
                <a:gridCol w="127625"/>
                <a:gridCol w="127625"/>
                <a:gridCol w="127625"/>
                <a:gridCol w="127625"/>
                <a:gridCol w="127625"/>
                <a:gridCol w="127625"/>
                <a:gridCol w="127625"/>
                <a:gridCol w="127625"/>
                <a:gridCol w="127625"/>
                <a:gridCol w="127625"/>
              </a:tblGrid>
              <a:tr h="217150">
                <a:tc>
                  <a:txBody>
                    <a:bodyPr/>
                    <a:lstStyle/>
                    <a:p>
                      <a:pPr indent="0" lvl="0" marL="0" rtl="0" algn="l">
                        <a:spcBef>
                          <a:spcPts val="0"/>
                        </a:spcBef>
                        <a:spcAft>
                          <a:spcPts val="0"/>
                        </a:spcAft>
                        <a:buNone/>
                      </a:pPr>
                      <a:r>
                        <a:t/>
                      </a:r>
                      <a:endParaRPr sz="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1FFFE"/>
                    </a:solidFill>
                  </a:tcPr>
                </a:tc>
                <a:tc>
                  <a:txBody>
                    <a:bodyPr/>
                    <a:lstStyle/>
                    <a:p>
                      <a:pPr indent="0" lvl="0" marL="0" rtl="0" algn="l">
                        <a:spcBef>
                          <a:spcPts val="0"/>
                        </a:spcBef>
                        <a:spcAft>
                          <a:spcPts val="0"/>
                        </a:spcAft>
                        <a:buNone/>
                      </a:pPr>
                      <a:r>
                        <a:t/>
                      </a:r>
                      <a:endParaRPr sz="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1FFFE"/>
                    </a:solidFill>
                  </a:tcPr>
                </a:tc>
                <a:tc>
                  <a:txBody>
                    <a:bodyPr/>
                    <a:lstStyle/>
                    <a:p>
                      <a:pPr indent="0" lvl="0" marL="0" rtl="0" algn="l">
                        <a:spcBef>
                          <a:spcPts val="0"/>
                        </a:spcBef>
                        <a:spcAft>
                          <a:spcPts val="0"/>
                        </a:spcAft>
                        <a:buNone/>
                      </a:pPr>
                      <a:r>
                        <a:t/>
                      </a:r>
                      <a:endParaRPr sz="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1FFFE"/>
                    </a:solidFill>
                  </a:tcPr>
                </a:tc>
                <a:tc>
                  <a:txBody>
                    <a:bodyPr/>
                    <a:lstStyle/>
                    <a:p>
                      <a:pPr indent="0" lvl="0" marL="0" rtl="0" algn="l">
                        <a:spcBef>
                          <a:spcPts val="0"/>
                        </a:spcBef>
                        <a:spcAft>
                          <a:spcPts val="0"/>
                        </a:spcAft>
                        <a:buNone/>
                      </a:pPr>
                      <a:r>
                        <a:t/>
                      </a:r>
                      <a:endParaRPr sz="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2383" name="Google Shape;2383;p27"/>
          <p:cNvGraphicFramePr/>
          <p:nvPr/>
        </p:nvGraphicFramePr>
        <p:xfrm>
          <a:off x="5490700" y="2177682"/>
          <a:ext cx="3000000" cy="3000000"/>
        </p:xfrm>
        <a:graphic>
          <a:graphicData uri="http://schemas.openxmlformats.org/drawingml/2006/table">
            <a:tbl>
              <a:tblPr>
                <a:noFill/>
                <a:tableStyleId>{BBEB7B78-72C0-4DCC-BFD9-5C1A6C5CB4C6}</a:tableStyleId>
              </a:tblPr>
              <a:tblGrid>
                <a:gridCol w="127625"/>
                <a:gridCol w="127625"/>
                <a:gridCol w="127625"/>
                <a:gridCol w="127625"/>
                <a:gridCol w="127625"/>
                <a:gridCol w="127625"/>
                <a:gridCol w="127625"/>
                <a:gridCol w="127625"/>
                <a:gridCol w="127625"/>
                <a:gridCol w="127625"/>
                <a:gridCol w="127625"/>
                <a:gridCol w="127625"/>
              </a:tblGrid>
              <a:tr h="217150">
                <a:tc>
                  <a:txBody>
                    <a:bodyPr/>
                    <a:lstStyle/>
                    <a:p>
                      <a:pPr indent="0" lvl="0" marL="0" rtl="0" algn="l">
                        <a:spcBef>
                          <a:spcPts val="0"/>
                        </a:spcBef>
                        <a:spcAft>
                          <a:spcPts val="0"/>
                        </a:spcAft>
                        <a:buNone/>
                      </a:pPr>
                      <a:r>
                        <a:t/>
                      </a:r>
                      <a:endParaRPr sz="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1FFFE"/>
                    </a:solidFill>
                  </a:tcPr>
                </a:tc>
                <a:tc>
                  <a:txBody>
                    <a:bodyPr/>
                    <a:lstStyle/>
                    <a:p>
                      <a:pPr indent="0" lvl="0" marL="0" rtl="0" algn="l">
                        <a:spcBef>
                          <a:spcPts val="0"/>
                        </a:spcBef>
                        <a:spcAft>
                          <a:spcPts val="0"/>
                        </a:spcAft>
                        <a:buNone/>
                      </a:pPr>
                      <a:r>
                        <a:t/>
                      </a:r>
                      <a:endParaRPr sz="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1FFFE"/>
                    </a:solidFill>
                  </a:tcPr>
                </a:tc>
                <a:tc>
                  <a:txBody>
                    <a:bodyPr/>
                    <a:lstStyle/>
                    <a:p>
                      <a:pPr indent="0" lvl="0" marL="0" rtl="0" algn="l">
                        <a:spcBef>
                          <a:spcPts val="0"/>
                        </a:spcBef>
                        <a:spcAft>
                          <a:spcPts val="0"/>
                        </a:spcAft>
                        <a:buNone/>
                      </a:pPr>
                      <a:r>
                        <a:t/>
                      </a:r>
                      <a:endParaRPr sz="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1FFFE"/>
                    </a:solidFill>
                  </a:tcPr>
                </a:tc>
                <a:tc>
                  <a:txBody>
                    <a:bodyPr/>
                    <a:lstStyle/>
                    <a:p>
                      <a:pPr indent="0" lvl="0" marL="0" rtl="0" algn="l">
                        <a:spcBef>
                          <a:spcPts val="0"/>
                        </a:spcBef>
                        <a:spcAft>
                          <a:spcPts val="0"/>
                        </a:spcAft>
                        <a:buNone/>
                      </a:pPr>
                      <a:r>
                        <a:t/>
                      </a:r>
                      <a:endParaRPr sz="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1FFFE"/>
                    </a:solidFill>
                  </a:tcPr>
                </a:tc>
                <a:tc>
                  <a:txBody>
                    <a:bodyPr/>
                    <a:lstStyle/>
                    <a:p>
                      <a:pPr indent="0" lvl="0" marL="0" rtl="0" algn="l">
                        <a:spcBef>
                          <a:spcPts val="0"/>
                        </a:spcBef>
                        <a:spcAft>
                          <a:spcPts val="0"/>
                        </a:spcAft>
                        <a:buNone/>
                      </a:pPr>
                      <a:r>
                        <a:t/>
                      </a:r>
                      <a:endParaRPr sz="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2384" name="Google Shape;2384;p27"/>
          <p:cNvGraphicFramePr/>
          <p:nvPr/>
        </p:nvGraphicFramePr>
        <p:xfrm>
          <a:off x="5490700" y="2686895"/>
          <a:ext cx="3000000" cy="3000000"/>
        </p:xfrm>
        <a:graphic>
          <a:graphicData uri="http://schemas.openxmlformats.org/drawingml/2006/table">
            <a:tbl>
              <a:tblPr>
                <a:noFill/>
                <a:tableStyleId>{BBEB7B78-72C0-4DCC-BFD9-5C1A6C5CB4C6}</a:tableStyleId>
              </a:tblPr>
              <a:tblGrid>
                <a:gridCol w="127625"/>
                <a:gridCol w="127625"/>
                <a:gridCol w="127625"/>
                <a:gridCol w="127625"/>
                <a:gridCol w="127625"/>
                <a:gridCol w="127625"/>
                <a:gridCol w="127625"/>
                <a:gridCol w="127625"/>
                <a:gridCol w="127625"/>
                <a:gridCol w="127625"/>
                <a:gridCol w="127625"/>
                <a:gridCol w="127625"/>
              </a:tblGrid>
              <a:tr h="217150">
                <a:tc>
                  <a:txBody>
                    <a:bodyPr/>
                    <a:lstStyle/>
                    <a:p>
                      <a:pPr indent="0" lvl="0" marL="0" rtl="0" algn="l">
                        <a:spcBef>
                          <a:spcPts val="0"/>
                        </a:spcBef>
                        <a:spcAft>
                          <a:spcPts val="0"/>
                        </a:spcAft>
                        <a:buNone/>
                      </a:pPr>
                      <a:r>
                        <a:t/>
                      </a:r>
                      <a:endParaRPr sz="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1FFFE"/>
                    </a:solidFill>
                  </a:tcPr>
                </a:tc>
                <a:tc>
                  <a:txBody>
                    <a:bodyPr/>
                    <a:lstStyle/>
                    <a:p>
                      <a:pPr indent="0" lvl="0" marL="0" rtl="0" algn="l">
                        <a:spcBef>
                          <a:spcPts val="0"/>
                        </a:spcBef>
                        <a:spcAft>
                          <a:spcPts val="0"/>
                        </a:spcAft>
                        <a:buNone/>
                      </a:pPr>
                      <a:r>
                        <a:t/>
                      </a:r>
                      <a:endParaRPr sz="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1FFFE"/>
                    </a:solidFill>
                  </a:tcPr>
                </a:tc>
                <a:tc>
                  <a:txBody>
                    <a:bodyPr/>
                    <a:lstStyle/>
                    <a:p>
                      <a:pPr indent="0" lvl="0" marL="0" rtl="0" algn="l">
                        <a:spcBef>
                          <a:spcPts val="0"/>
                        </a:spcBef>
                        <a:spcAft>
                          <a:spcPts val="0"/>
                        </a:spcAft>
                        <a:buNone/>
                      </a:pPr>
                      <a:r>
                        <a:t/>
                      </a:r>
                      <a:endParaRPr sz="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1FFFE"/>
                    </a:solidFill>
                  </a:tcPr>
                </a:tc>
                <a:tc>
                  <a:txBody>
                    <a:bodyPr/>
                    <a:lstStyle/>
                    <a:p>
                      <a:pPr indent="0" lvl="0" marL="0" rtl="0" algn="l">
                        <a:spcBef>
                          <a:spcPts val="0"/>
                        </a:spcBef>
                        <a:spcAft>
                          <a:spcPts val="0"/>
                        </a:spcAft>
                        <a:buNone/>
                      </a:pPr>
                      <a:r>
                        <a:t/>
                      </a:r>
                      <a:endParaRPr sz="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1FFFE"/>
                    </a:solidFill>
                  </a:tcPr>
                </a:tc>
                <a:tc>
                  <a:txBody>
                    <a:bodyPr/>
                    <a:lstStyle/>
                    <a:p>
                      <a:pPr indent="0" lvl="0" marL="0" rtl="0" algn="l">
                        <a:spcBef>
                          <a:spcPts val="0"/>
                        </a:spcBef>
                        <a:spcAft>
                          <a:spcPts val="0"/>
                        </a:spcAft>
                        <a:buNone/>
                      </a:pPr>
                      <a:r>
                        <a:t/>
                      </a:r>
                      <a:endParaRPr sz="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1FFFE"/>
                    </a:solidFill>
                  </a:tcPr>
                </a:tc>
                <a:tc>
                  <a:txBody>
                    <a:bodyPr/>
                    <a:lstStyle/>
                    <a:p>
                      <a:pPr indent="0" lvl="0" marL="0" rtl="0" algn="l">
                        <a:spcBef>
                          <a:spcPts val="0"/>
                        </a:spcBef>
                        <a:spcAft>
                          <a:spcPts val="0"/>
                        </a:spcAft>
                        <a:buNone/>
                      </a:pPr>
                      <a:r>
                        <a:t/>
                      </a:r>
                      <a:endParaRPr sz="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2385" name="Google Shape;2385;p27"/>
          <p:cNvSpPr/>
          <p:nvPr/>
        </p:nvSpPr>
        <p:spPr>
          <a:xfrm rot="5400000">
            <a:off x="4293250" y="1649575"/>
            <a:ext cx="1764000" cy="292200"/>
          </a:xfrm>
          <a:prstGeom prst="rightArrow">
            <a:avLst>
              <a:gd fmla="val 27429" name="adj1"/>
              <a:gd fmla="val 45807" name="adj2"/>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86" name="Google Shape;2386;p27"/>
          <p:cNvPicPr preferRelativeResize="0"/>
          <p:nvPr/>
        </p:nvPicPr>
        <p:blipFill>
          <a:blip r:embed="rId3">
            <a:alphaModFix/>
          </a:blip>
          <a:stretch>
            <a:fillRect/>
          </a:stretch>
        </p:blipFill>
        <p:spPr>
          <a:xfrm>
            <a:off x="5029154" y="3230429"/>
            <a:ext cx="2289904" cy="1834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0" name="Shape 2390"/>
        <p:cNvGrpSpPr/>
        <p:nvPr/>
      </p:nvGrpSpPr>
      <p:grpSpPr>
        <a:xfrm>
          <a:off x="0" y="0"/>
          <a:ext cx="0" cy="0"/>
          <a:chOff x="0" y="0"/>
          <a:chExt cx="0" cy="0"/>
        </a:xfrm>
      </p:grpSpPr>
      <p:sp>
        <p:nvSpPr>
          <p:cNvPr id="2391" name="Google Shape;2391;p28"/>
          <p:cNvSpPr txBox="1"/>
          <p:nvPr>
            <p:ph type="title"/>
          </p:nvPr>
        </p:nvSpPr>
        <p:spPr>
          <a:xfrm>
            <a:off x="261100" y="125250"/>
            <a:ext cx="7380000" cy="5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Principal Component Analysis (PCA)</a:t>
            </a:r>
            <a:endParaRPr/>
          </a:p>
        </p:txBody>
      </p:sp>
      <p:pic>
        <p:nvPicPr>
          <p:cNvPr id="2392" name="Google Shape;2392;p28"/>
          <p:cNvPicPr preferRelativeResize="0"/>
          <p:nvPr/>
        </p:nvPicPr>
        <p:blipFill>
          <a:blip r:embed="rId3">
            <a:alphaModFix/>
          </a:blip>
          <a:stretch>
            <a:fillRect/>
          </a:stretch>
        </p:blipFill>
        <p:spPr>
          <a:xfrm>
            <a:off x="1734300" y="835050"/>
            <a:ext cx="4898575" cy="1942200"/>
          </a:xfrm>
          <a:prstGeom prst="rect">
            <a:avLst/>
          </a:prstGeom>
          <a:noFill/>
          <a:ln>
            <a:noFill/>
          </a:ln>
        </p:spPr>
      </p:pic>
      <p:pic>
        <p:nvPicPr>
          <p:cNvPr id="2393" name="Google Shape;2393;p28"/>
          <p:cNvPicPr preferRelativeResize="0"/>
          <p:nvPr/>
        </p:nvPicPr>
        <p:blipFill>
          <a:blip r:embed="rId4">
            <a:alphaModFix/>
          </a:blip>
          <a:stretch>
            <a:fillRect/>
          </a:stretch>
        </p:blipFill>
        <p:spPr>
          <a:xfrm>
            <a:off x="2364075" y="3019025"/>
            <a:ext cx="3639025" cy="1613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7" name="Shape 2397"/>
        <p:cNvGrpSpPr/>
        <p:nvPr/>
      </p:nvGrpSpPr>
      <p:grpSpPr>
        <a:xfrm>
          <a:off x="0" y="0"/>
          <a:ext cx="0" cy="0"/>
          <a:chOff x="0" y="0"/>
          <a:chExt cx="0" cy="0"/>
        </a:xfrm>
      </p:grpSpPr>
      <p:sp>
        <p:nvSpPr>
          <p:cNvPr id="2398" name="Google Shape;2398;p29"/>
          <p:cNvSpPr txBox="1"/>
          <p:nvPr>
            <p:ph type="ctrTitle"/>
          </p:nvPr>
        </p:nvSpPr>
        <p:spPr>
          <a:xfrm>
            <a:off x="762000" y="696425"/>
            <a:ext cx="53967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SVMs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2" name="Shape 2402"/>
        <p:cNvGrpSpPr/>
        <p:nvPr/>
      </p:nvGrpSpPr>
      <p:grpSpPr>
        <a:xfrm>
          <a:off x="0" y="0"/>
          <a:ext cx="0" cy="0"/>
          <a:chOff x="0" y="0"/>
          <a:chExt cx="0" cy="0"/>
        </a:xfrm>
      </p:grpSpPr>
      <p:sp>
        <p:nvSpPr>
          <p:cNvPr id="2403" name="Google Shape;2403;p30"/>
          <p:cNvSpPr txBox="1"/>
          <p:nvPr>
            <p:ph type="title"/>
          </p:nvPr>
        </p:nvSpPr>
        <p:spPr>
          <a:xfrm>
            <a:off x="261100" y="125250"/>
            <a:ext cx="6761100" cy="5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 hyperplane as boundary</a:t>
            </a:r>
            <a:endParaRPr/>
          </a:p>
        </p:txBody>
      </p:sp>
      <p:pic>
        <p:nvPicPr>
          <p:cNvPr id="2404" name="Google Shape;2404;p30"/>
          <p:cNvPicPr preferRelativeResize="0"/>
          <p:nvPr/>
        </p:nvPicPr>
        <p:blipFill>
          <a:blip r:embed="rId3">
            <a:alphaModFix/>
          </a:blip>
          <a:stretch>
            <a:fillRect/>
          </a:stretch>
        </p:blipFill>
        <p:spPr>
          <a:xfrm>
            <a:off x="2705100" y="952225"/>
            <a:ext cx="3733800" cy="3562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8" name="Shape 2408"/>
        <p:cNvGrpSpPr/>
        <p:nvPr/>
      </p:nvGrpSpPr>
      <p:grpSpPr>
        <a:xfrm>
          <a:off x="0" y="0"/>
          <a:ext cx="0" cy="0"/>
          <a:chOff x="0" y="0"/>
          <a:chExt cx="0" cy="0"/>
        </a:xfrm>
      </p:grpSpPr>
      <p:sp>
        <p:nvSpPr>
          <p:cNvPr id="2409" name="Google Shape;2409;p31"/>
          <p:cNvSpPr txBox="1"/>
          <p:nvPr>
            <p:ph type="title"/>
          </p:nvPr>
        </p:nvSpPr>
        <p:spPr>
          <a:xfrm>
            <a:off x="261100" y="125250"/>
            <a:ext cx="6761100" cy="5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Kernel</a:t>
            </a:r>
            <a:endParaRPr/>
          </a:p>
        </p:txBody>
      </p:sp>
      <p:pic>
        <p:nvPicPr>
          <p:cNvPr id="2410" name="Google Shape;2410;p31"/>
          <p:cNvPicPr preferRelativeResize="0"/>
          <p:nvPr/>
        </p:nvPicPr>
        <p:blipFill>
          <a:blip r:embed="rId3">
            <a:alphaModFix/>
          </a:blip>
          <a:stretch>
            <a:fillRect/>
          </a:stretch>
        </p:blipFill>
        <p:spPr>
          <a:xfrm>
            <a:off x="4302550" y="826725"/>
            <a:ext cx="3993949" cy="3940875"/>
          </a:xfrm>
          <a:prstGeom prst="rect">
            <a:avLst/>
          </a:prstGeom>
          <a:noFill/>
          <a:ln>
            <a:noFill/>
          </a:ln>
        </p:spPr>
      </p:pic>
      <p:sp>
        <p:nvSpPr>
          <p:cNvPr id="2411" name="Google Shape;2411;p31"/>
          <p:cNvSpPr txBox="1"/>
          <p:nvPr>
            <p:ph idx="4294967295" type="body"/>
          </p:nvPr>
        </p:nvSpPr>
        <p:spPr>
          <a:xfrm>
            <a:off x="801275" y="682650"/>
            <a:ext cx="3330600" cy="4349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1600"/>
              <a:t>Transform data into another space where it is separable by hyperplane</a:t>
            </a:r>
            <a:endParaRPr sz="1600"/>
          </a:p>
          <a:p>
            <a:pPr indent="0" lvl="0" marL="0" rtl="0" algn="l">
              <a:spcBef>
                <a:spcPts val="600"/>
              </a:spcBef>
              <a:spcAft>
                <a:spcPts val="0"/>
              </a:spcAft>
              <a:buClr>
                <a:schemeClr val="dk1"/>
              </a:buClr>
              <a:buSzPts val="1100"/>
              <a:buFont typeface="Arial"/>
              <a:buNone/>
            </a:pPr>
            <a:r>
              <a:t/>
            </a:r>
            <a:endParaRPr sz="1600"/>
          </a:p>
          <a:p>
            <a:pPr indent="-330200" lvl="0" marL="457200" rtl="0" algn="l">
              <a:spcBef>
                <a:spcPts val="600"/>
              </a:spcBef>
              <a:spcAft>
                <a:spcPts val="0"/>
              </a:spcAft>
              <a:buClr>
                <a:srgbClr val="3393E2"/>
              </a:buClr>
              <a:buSzPts val="1600"/>
              <a:buChar char="▪"/>
            </a:pPr>
            <a:r>
              <a:rPr lang="en" sz="1600"/>
              <a:t>Linear kernel</a:t>
            </a:r>
            <a:endParaRPr sz="1600"/>
          </a:p>
          <a:p>
            <a:pPr indent="-330200" lvl="0" marL="457200" marR="0" rtl="0" algn="l">
              <a:lnSpc>
                <a:spcPct val="100000"/>
              </a:lnSpc>
              <a:spcBef>
                <a:spcPts val="0"/>
              </a:spcBef>
              <a:spcAft>
                <a:spcPts val="0"/>
              </a:spcAft>
              <a:buClr>
                <a:srgbClr val="3393E2"/>
              </a:buClr>
              <a:buSzPts val="1600"/>
              <a:buChar char="▪"/>
            </a:pPr>
            <a:r>
              <a:rPr lang="en" sz="1600"/>
              <a:t>Radial Base Function (rbf) kernel</a:t>
            </a:r>
            <a:endParaRPr sz="1600"/>
          </a:p>
          <a:p>
            <a:pPr indent="-330200" lvl="0" marL="457200" marR="0" rtl="0" algn="l">
              <a:lnSpc>
                <a:spcPct val="100000"/>
              </a:lnSpc>
              <a:spcBef>
                <a:spcPts val="0"/>
              </a:spcBef>
              <a:spcAft>
                <a:spcPts val="0"/>
              </a:spcAft>
              <a:buClr>
                <a:srgbClr val="3393E2"/>
              </a:buClr>
              <a:buSzPts val="1600"/>
              <a:buChar char="▪"/>
            </a:pPr>
            <a:r>
              <a:rPr lang="en" sz="1600"/>
              <a:t>Polynomial kernel</a:t>
            </a:r>
            <a:endParaRPr sz="1600"/>
          </a:p>
          <a:p>
            <a:pPr indent="-330200" lvl="0" marL="457200" marR="0" rtl="0" algn="l">
              <a:lnSpc>
                <a:spcPct val="100000"/>
              </a:lnSpc>
              <a:spcBef>
                <a:spcPts val="0"/>
              </a:spcBef>
              <a:spcAft>
                <a:spcPts val="0"/>
              </a:spcAft>
              <a:buClr>
                <a:srgbClr val="3393E2"/>
              </a:buClr>
              <a:buSzPts val="1600"/>
              <a:buChar char="▪"/>
            </a:pPr>
            <a:r>
              <a:rPr lang="en" sz="1600"/>
              <a:t>Sigmoid kernel</a:t>
            </a:r>
            <a:endParaRPr sz="1600"/>
          </a:p>
          <a:p>
            <a:pPr indent="0" lvl="0" marL="0" rtl="0" algn="l">
              <a:spcBef>
                <a:spcPts val="600"/>
              </a:spcBef>
              <a:spcAft>
                <a:spcPts val="0"/>
              </a:spcAft>
              <a:buClr>
                <a:schemeClr val="dk1"/>
              </a:buClr>
              <a:buSzPts val="1100"/>
              <a:buFont typeface="Arial"/>
              <a:buNone/>
            </a:pPr>
            <a:r>
              <a:t/>
            </a:r>
            <a:endParaRPr sz="1600"/>
          </a:p>
          <a:p>
            <a:pPr indent="0" lvl="0" marL="0" rtl="0" algn="l">
              <a:spcBef>
                <a:spcPts val="600"/>
              </a:spcBef>
              <a:spcAft>
                <a:spcPts val="0"/>
              </a:spcAft>
              <a:buClr>
                <a:schemeClr val="dk1"/>
              </a:buClr>
              <a:buSzPts val="1100"/>
              <a:buFont typeface="Arial"/>
              <a:buNone/>
            </a:pPr>
            <a:r>
              <a:t/>
            </a:r>
            <a:endParaRPr sz="1600"/>
          </a:p>
          <a:p>
            <a:pPr indent="0" lvl="0" marL="0" rtl="0" algn="l">
              <a:spcBef>
                <a:spcPts val="600"/>
              </a:spcBef>
              <a:spcAft>
                <a:spcPts val="0"/>
              </a:spcAft>
              <a:buNone/>
            </a:pPr>
            <a:r>
              <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5" name="Shape 2195"/>
        <p:cNvGrpSpPr/>
        <p:nvPr/>
      </p:nvGrpSpPr>
      <p:grpSpPr>
        <a:xfrm>
          <a:off x="0" y="0"/>
          <a:ext cx="0" cy="0"/>
          <a:chOff x="0" y="0"/>
          <a:chExt cx="0" cy="0"/>
        </a:xfrm>
      </p:grpSpPr>
      <p:sp>
        <p:nvSpPr>
          <p:cNvPr id="2196" name="Google Shape;2196;p14"/>
          <p:cNvSpPr txBox="1"/>
          <p:nvPr>
            <p:ph type="title"/>
          </p:nvPr>
        </p:nvSpPr>
        <p:spPr>
          <a:xfrm>
            <a:off x="261100" y="125250"/>
            <a:ext cx="6761100" cy="5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is/isn’t data science?</a:t>
            </a:r>
            <a:endParaRPr/>
          </a:p>
        </p:txBody>
      </p:sp>
      <p:pic>
        <p:nvPicPr>
          <p:cNvPr id="2197" name="Google Shape;2197;p14"/>
          <p:cNvPicPr preferRelativeResize="0"/>
          <p:nvPr/>
        </p:nvPicPr>
        <p:blipFill>
          <a:blip r:embed="rId3">
            <a:alphaModFix/>
          </a:blip>
          <a:stretch>
            <a:fillRect/>
          </a:stretch>
        </p:blipFill>
        <p:spPr>
          <a:xfrm>
            <a:off x="2519611" y="1092585"/>
            <a:ext cx="4104799" cy="37203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5" name="Shape 2415"/>
        <p:cNvGrpSpPr/>
        <p:nvPr/>
      </p:nvGrpSpPr>
      <p:grpSpPr>
        <a:xfrm>
          <a:off x="0" y="0"/>
          <a:ext cx="0" cy="0"/>
          <a:chOff x="0" y="0"/>
          <a:chExt cx="0" cy="0"/>
        </a:xfrm>
      </p:grpSpPr>
      <p:sp>
        <p:nvSpPr>
          <p:cNvPr id="2416" name="Google Shape;2416;p32"/>
          <p:cNvSpPr txBox="1"/>
          <p:nvPr>
            <p:ph type="title"/>
          </p:nvPr>
        </p:nvSpPr>
        <p:spPr>
          <a:xfrm>
            <a:off x="261100" y="125250"/>
            <a:ext cx="6761100" cy="5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Margin</a:t>
            </a:r>
            <a:endParaRPr/>
          </a:p>
        </p:txBody>
      </p:sp>
      <p:pic>
        <p:nvPicPr>
          <p:cNvPr id="2417" name="Google Shape;2417;p32"/>
          <p:cNvPicPr preferRelativeResize="0"/>
          <p:nvPr/>
        </p:nvPicPr>
        <p:blipFill>
          <a:blip r:embed="rId3">
            <a:alphaModFix/>
          </a:blip>
          <a:stretch>
            <a:fillRect/>
          </a:stretch>
        </p:blipFill>
        <p:spPr>
          <a:xfrm>
            <a:off x="1714500" y="932150"/>
            <a:ext cx="5715000" cy="1905000"/>
          </a:xfrm>
          <a:prstGeom prst="rect">
            <a:avLst/>
          </a:prstGeom>
          <a:noFill/>
          <a:ln>
            <a:noFill/>
          </a:ln>
        </p:spPr>
      </p:pic>
      <p:pic>
        <p:nvPicPr>
          <p:cNvPr id="2418" name="Google Shape;2418;p32"/>
          <p:cNvPicPr preferRelativeResize="0"/>
          <p:nvPr/>
        </p:nvPicPr>
        <p:blipFill>
          <a:blip r:embed="rId4">
            <a:alphaModFix/>
          </a:blip>
          <a:stretch>
            <a:fillRect/>
          </a:stretch>
        </p:blipFill>
        <p:spPr>
          <a:xfrm>
            <a:off x="1714500" y="2837150"/>
            <a:ext cx="5715000" cy="1905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2" name="Shape 2422"/>
        <p:cNvGrpSpPr/>
        <p:nvPr/>
      </p:nvGrpSpPr>
      <p:grpSpPr>
        <a:xfrm>
          <a:off x="0" y="0"/>
          <a:ext cx="0" cy="0"/>
          <a:chOff x="0" y="0"/>
          <a:chExt cx="0" cy="0"/>
        </a:xfrm>
      </p:grpSpPr>
      <p:sp>
        <p:nvSpPr>
          <p:cNvPr id="2423" name="Google Shape;2423;p33"/>
          <p:cNvSpPr txBox="1"/>
          <p:nvPr>
            <p:ph type="title"/>
          </p:nvPr>
        </p:nvSpPr>
        <p:spPr>
          <a:xfrm>
            <a:off x="261100" y="125250"/>
            <a:ext cx="6761100" cy="5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Regularizer / Penalty / C</a:t>
            </a:r>
            <a:endParaRPr/>
          </a:p>
        </p:txBody>
      </p:sp>
      <p:sp>
        <p:nvSpPr>
          <p:cNvPr id="2424" name="Google Shape;2424;p33"/>
          <p:cNvSpPr txBox="1"/>
          <p:nvPr>
            <p:ph idx="1" type="body"/>
          </p:nvPr>
        </p:nvSpPr>
        <p:spPr>
          <a:xfrm>
            <a:off x="804125" y="682650"/>
            <a:ext cx="6857700" cy="4349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1600"/>
              <a:t>How much we want to avoid (or penalize) misclassification </a:t>
            </a:r>
            <a:endParaRPr sz="1600"/>
          </a:p>
          <a:p>
            <a:pPr indent="-330200" lvl="0" marL="457200" rtl="0" algn="l">
              <a:spcBef>
                <a:spcPts val="600"/>
              </a:spcBef>
              <a:spcAft>
                <a:spcPts val="0"/>
              </a:spcAft>
              <a:buClr>
                <a:srgbClr val="3393E2"/>
              </a:buClr>
              <a:buSzPts val="1600"/>
              <a:buChar char="▪"/>
            </a:pPr>
            <a:r>
              <a:rPr lang="en" sz="1600"/>
              <a:t>Large C</a:t>
            </a:r>
            <a:endParaRPr sz="1600"/>
          </a:p>
          <a:p>
            <a:pPr indent="-330200" lvl="1" marL="914400" rtl="0" algn="l">
              <a:spcBef>
                <a:spcPts val="0"/>
              </a:spcBef>
              <a:spcAft>
                <a:spcPts val="0"/>
              </a:spcAft>
              <a:buClr>
                <a:srgbClr val="3393E2"/>
              </a:buClr>
              <a:buSzPts val="1600"/>
              <a:buChar char="▫"/>
            </a:pPr>
            <a:r>
              <a:rPr lang="en" sz="1600"/>
              <a:t>Prioritize smaller-margin hyperplane </a:t>
            </a:r>
            <a:endParaRPr sz="1600"/>
          </a:p>
          <a:p>
            <a:pPr indent="-330200" lvl="1" marL="914400" rtl="0" algn="l">
              <a:spcBef>
                <a:spcPts val="0"/>
              </a:spcBef>
              <a:spcAft>
                <a:spcPts val="0"/>
              </a:spcAft>
              <a:buClr>
                <a:srgbClr val="3393E2"/>
              </a:buClr>
              <a:buSzPts val="1600"/>
              <a:buChar char="▫"/>
            </a:pPr>
            <a:r>
              <a:rPr lang="en" sz="1600"/>
              <a:t>Even if boundary is more complicated. </a:t>
            </a:r>
            <a:endParaRPr sz="1600"/>
          </a:p>
          <a:p>
            <a:pPr indent="-330200" lvl="0" marL="457200" rtl="0" algn="l">
              <a:spcBef>
                <a:spcPts val="0"/>
              </a:spcBef>
              <a:spcAft>
                <a:spcPts val="0"/>
              </a:spcAft>
              <a:buClr>
                <a:srgbClr val="3393E2"/>
              </a:buClr>
              <a:buSzPts val="1600"/>
              <a:buChar char="▪"/>
            </a:pPr>
            <a:r>
              <a:rPr lang="en" sz="1600"/>
              <a:t>Small C </a:t>
            </a:r>
            <a:endParaRPr sz="1600"/>
          </a:p>
          <a:p>
            <a:pPr indent="-330200" lvl="1" marL="914400" rtl="0" algn="l">
              <a:spcBef>
                <a:spcPts val="0"/>
              </a:spcBef>
              <a:spcAft>
                <a:spcPts val="0"/>
              </a:spcAft>
              <a:buClr>
                <a:srgbClr val="3393E2"/>
              </a:buClr>
              <a:buSzPts val="1600"/>
              <a:buChar char="▫"/>
            </a:pPr>
            <a:r>
              <a:rPr lang="en" sz="1600"/>
              <a:t>Look for a larger-margin hyperplane</a:t>
            </a:r>
            <a:endParaRPr sz="1600"/>
          </a:p>
          <a:p>
            <a:pPr indent="-330200" lvl="1" marL="914400" rtl="0" algn="l">
              <a:spcBef>
                <a:spcPts val="0"/>
              </a:spcBef>
              <a:spcAft>
                <a:spcPts val="0"/>
              </a:spcAft>
              <a:buClr>
                <a:srgbClr val="3393E2"/>
              </a:buClr>
              <a:buSzPts val="1600"/>
              <a:buChar char="▫"/>
            </a:pPr>
            <a:r>
              <a:rPr lang="en" sz="1600"/>
              <a:t>Even if it mis-classifies more points</a:t>
            </a:r>
            <a:endParaRPr sz="1600"/>
          </a:p>
          <a:p>
            <a:pPr indent="0" lvl="0" marL="0" rtl="0" algn="l">
              <a:spcBef>
                <a:spcPts val="600"/>
              </a:spcBef>
              <a:spcAft>
                <a:spcPts val="0"/>
              </a:spcAft>
              <a:buClr>
                <a:schemeClr val="dk1"/>
              </a:buClr>
              <a:buSzPts val="1100"/>
              <a:buFont typeface="Arial"/>
              <a:buNone/>
            </a:pPr>
            <a:r>
              <a:t/>
            </a:r>
            <a:endParaRPr sz="1600"/>
          </a:p>
          <a:p>
            <a:pPr indent="0" lvl="0" marL="0" rtl="0" algn="l">
              <a:spcBef>
                <a:spcPts val="600"/>
              </a:spcBef>
              <a:spcAft>
                <a:spcPts val="0"/>
              </a:spcAft>
              <a:buNone/>
            </a:pPr>
            <a:r>
              <a:t/>
            </a:r>
            <a:endParaRPr sz="1600"/>
          </a:p>
        </p:txBody>
      </p:sp>
      <p:pic>
        <p:nvPicPr>
          <p:cNvPr id="2425" name="Google Shape;2425;p33"/>
          <p:cNvPicPr preferRelativeResize="0"/>
          <p:nvPr/>
        </p:nvPicPr>
        <p:blipFill rotWithShape="1">
          <a:blip r:embed="rId3">
            <a:alphaModFix/>
          </a:blip>
          <a:srcRect b="0" l="0" r="50037" t="0"/>
          <a:stretch/>
        </p:blipFill>
        <p:spPr>
          <a:xfrm>
            <a:off x="2066079" y="2867120"/>
            <a:ext cx="2074875" cy="1905000"/>
          </a:xfrm>
          <a:prstGeom prst="rect">
            <a:avLst/>
          </a:prstGeom>
          <a:noFill/>
          <a:ln>
            <a:noFill/>
          </a:ln>
        </p:spPr>
      </p:pic>
      <p:pic>
        <p:nvPicPr>
          <p:cNvPr id="2426" name="Google Shape;2426;p33"/>
          <p:cNvPicPr preferRelativeResize="0"/>
          <p:nvPr/>
        </p:nvPicPr>
        <p:blipFill rotWithShape="1">
          <a:blip r:embed="rId3">
            <a:alphaModFix/>
          </a:blip>
          <a:srcRect b="0" l="53643" r="0" t="0"/>
          <a:stretch/>
        </p:blipFill>
        <p:spPr>
          <a:xfrm>
            <a:off x="4739604" y="2867125"/>
            <a:ext cx="1925150" cy="1905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0" name="Shape 2430"/>
        <p:cNvGrpSpPr/>
        <p:nvPr/>
      </p:nvGrpSpPr>
      <p:grpSpPr>
        <a:xfrm>
          <a:off x="0" y="0"/>
          <a:ext cx="0" cy="0"/>
          <a:chOff x="0" y="0"/>
          <a:chExt cx="0" cy="0"/>
        </a:xfrm>
      </p:grpSpPr>
      <p:sp>
        <p:nvSpPr>
          <p:cNvPr id="2431" name="Google Shape;2431;p34"/>
          <p:cNvSpPr txBox="1"/>
          <p:nvPr>
            <p:ph type="title"/>
          </p:nvPr>
        </p:nvSpPr>
        <p:spPr>
          <a:xfrm>
            <a:off x="261100" y="125250"/>
            <a:ext cx="6761100" cy="5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Gamma</a:t>
            </a:r>
            <a:endParaRPr/>
          </a:p>
        </p:txBody>
      </p:sp>
      <p:sp>
        <p:nvSpPr>
          <p:cNvPr id="2432" name="Google Shape;2432;p34"/>
          <p:cNvSpPr txBox="1"/>
          <p:nvPr>
            <p:ph idx="1" type="body"/>
          </p:nvPr>
        </p:nvSpPr>
        <p:spPr>
          <a:xfrm>
            <a:off x="804125" y="682650"/>
            <a:ext cx="6857700" cy="4349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600"/>
              <a:t>How far can a single point influence our boundary calculation</a:t>
            </a:r>
            <a:endParaRPr sz="1600"/>
          </a:p>
        </p:txBody>
      </p:sp>
      <p:pic>
        <p:nvPicPr>
          <p:cNvPr id="2433" name="Google Shape;2433;p34"/>
          <p:cNvPicPr preferRelativeResize="0"/>
          <p:nvPr/>
        </p:nvPicPr>
        <p:blipFill>
          <a:blip r:embed="rId3">
            <a:alphaModFix/>
          </a:blip>
          <a:stretch>
            <a:fillRect/>
          </a:stretch>
        </p:blipFill>
        <p:spPr>
          <a:xfrm>
            <a:off x="218960" y="1761025"/>
            <a:ext cx="3721292" cy="1240436"/>
          </a:xfrm>
          <a:prstGeom prst="rect">
            <a:avLst/>
          </a:prstGeom>
          <a:noFill/>
          <a:ln>
            <a:noFill/>
          </a:ln>
        </p:spPr>
      </p:pic>
      <p:pic>
        <p:nvPicPr>
          <p:cNvPr id="2434" name="Google Shape;2434;p34"/>
          <p:cNvPicPr preferRelativeResize="0"/>
          <p:nvPr/>
        </p:nvPicPr>
        <p:blipFill>
          <a:blip r:embed="rId4">
            <a:alphaModFix/>
          </a:blip>
          <a:stretch>
            <a:fillRect/>
          </a:stretch>
        </p:blipFill>
        <p:spPr>
          <a:xfrm>
            <a:off x="218949" y="3069439"/>
            <a:ext cx="3721292" cy="1240436"/>
          </a:xfrm>
          <a:prstGeom prst="rect">
            <a:avLst/>
          </a:prstGeom>
          <a:noFill/>
          <a:ln>
            <a:noFill/>
          </a:ln>
        </p:spPr>
      </p:pic>
      <p:pic>
        <p:nvPicPr>
          <p:cNvPr id="2435" name="Google Shape;2435;p34"/>
          <p:cNvPicPr preferRelativeResize="0"/>
          <p:nvPr/>
        </p:nvPicPr>
        <p:blipFill rotWithShape="1">
          <a:blip r:embed="rId5">
            <a:alphaModFix/>
          </a:blip>
          <a:srcRect b="7819" l="9070" r="6867" t="6717"/>
          <a:stretch/>
        </p:blipFill>
        <p:spPr>
          <a:xfrm>
            <a:off x="4064263" y="1477951"/>
            <a:ext cx="3882262" cy="29602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9" name="Shape 2439"/>
        <p:cNvGrpSpPr/>
        <p:nvPr/>
      </p:nvGrpSpPr>
      <p:grpSpPr>
        <a:xfrm>
          <a:off x="0" y="0"/>
          <a:ext cx="0" cy="0"/>
          <a:chOff x="0" y="0"/>
          <a:chExt cx="0" cy="0"/>
        </a:xfrm>
      </p:grpSpPr>
      <p:sp>
        <p:nvSpPr>
          <p:cNvPr id="2440" name="Google Shape;2440;p35"/>
          <p:cNvSpPr txBox="1"/>
          <p:nvPr>
            <p:ph type="title"/>
          </p:nvPr>
        </p:nvSpPr>
        <p:spPr>
          <a:xfrm>
            <a:off x="261100" y="125250"/>
            <a:ext cx="6761100" cy="5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Shortcoming</a:t>
            </a:r>
            <a:endParaRPr/>
          </a:p>
        </p:txBody>
      </p:sp>
      <p:pic>
        <p:nvPicPr>
          <p:cNvPr id="2441" name="Google Shape;2441;p35"/>
          <p:cNvPicPr preferRelativeResize="0"/>
          <p:nvPr/>
        </p:nvPicPr>
        <p:blipFill>
          <a:blip r:embed="rId3">
            <a:alphaModFix/>
          </a:blip>
          <a:stretch>
            <a:fillRect/>
          </a:stretch>
        </p:blipFill>
        <p:spPr>
          <a:xfrm>
            <a:off x="152400" y="1086925"/>
            <a:ext cx="8136398" cy="30103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5" name="Shape 2445"/>
        <p:cNvGrpSpPr/>
        <p:nvPr/>
      </p:nvGrpSpPr>
      <p:grpSpPr>
        <a:xfrm>
          <a:off x="0" y="0"/>
          <a:ext cx="0" cy="0"/>
          <a:chOff x="0" y="0"/>
          <a:chExt cx="0" cy="0"/>
        </a:xfrm>
      </p:grpSpPr>
      <p:sp>
        <p:nvSpPr>
          <p:cNvPr id="2446" name="Google Shape;2446;p36"/>
          <p:cNvSpPr txBox="1"/>
          <p:nvPr>
            <p:ph type="title"/>
          </p:nvPr>
        </p:nvSpPr>
        <p:spPr>
          <a:xfrm>
            <a:off x="261100" y="125250"/>
            <a:ext cx="6761100" cy="5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Autoencoder</a:t>
            </a:r>
            <a:endParaRPr/>
          </a:p>
        </p:txBody>
      </p:sp>
      <p:pic>
        <p:nvPicPr>
          <p:cNvPr id="2447" name="Google Shape;2447;p36"/>
          <p:cNvPicPr preferRelativeResize="0"/>
          <p:nvPr/>
        </p:nvPicPr>
        <p:blipFill>
          <a:blip r:embed="rId3">
            <a:alphaModFix/>
          </a:blip>
          <a:stretch>
            <a:fillRect/>
          </a:stretch>
        </p:blipFill>
        <p:spPr>
          <a:xfrm>
            <a:off x="706075" y="913950"/>
            <a:ext cx="7554977" cy="35913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1" name="Shape 2451"/>
        <p:cNvGrpSpPr/>
        <p:nvPr/>
      </p:nvGrpSpPr>
      <p:grpSpPr>
        <a:xfrm>
          <a:off x="0" y="0"/>
          <a:ext cx="0" cy="0"/>
          <a:chOff x="0" y="0"/>
          <a:chExt cx="0" cy="0"/>
        </a:xfrm>
      </p:grpSpPr>
      <p:sp>
        <p:nvSpPr>
          <p:cNvPr id="2452" name="Google Shape;2452;p37"/>
          <p:cNvSpPr txBox="1"/>
          <p:nvPr>
            <p:ph type="ctrTitle"/>
          </p:nvPr>
        </p:nvSpPr>
        <p:spPr>
          <a:xfrm>
            <a:off x="762000" y="696425"/>
            <a:ext cx="65277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t>Random Forest, Decision Trees,</a:t>
            </a:r>
            <a:endParaRPr sz="5000"/>
          </a:p>
          <a:p>
            <a:pPr indent="0" lvl="0" marL="0" rtl="0" algn="l">
              <a:spcBef>
                <a:spcPts val="0"/>
              </a:spcBef>
              <a:spcAft>
                <a:spcPts val="0"/>
              </a:spcAft>
              <a:buNone/>
            </a:pPr>
            <a:r>
              <a:rPr lang="en" sz="5000"/>
              <a:t>&amp;</a:t>
            </a:r>
            <a:endParaRPr sz="5000"/>
          </a:p>
          <a:p>
            <a:pPr indent="0" lvl="0" marL="0" rtl="0" algn="l">
              <a:spcBef>
                <a:spcPts val="0"/>
              </a:spcBef>
              <a:spcAft>
                <a:spcPts val="0"/>
              </a:spcAft>
              <a:buNone/>
            </a:pPr>
            <a:r>
              <a:rPr lang="en" sz="5000"/>
              <a:t>Ensemble Methods</a:t>
            </a:r>
            <a:endParaRPr sz="5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6" name="Shape 2456"/>
        <p:cNvGrpSpPr/>
        <p:nvPr/>
      </p:nvGrpSpPr>
      <p:grpSpPr>
        <a:xfrm>
          <a:off x="0" y="0"/>
          <a:ext cx="0" cy="0"/>
          <a:chOff x="0" y="0"/>
          <a:chExt cx="0" cy="0"/>
        </a:xfrm>
      </p:grpSpPr>
      <p:sp>
        <p:nvSpPr>
          <p:cNvPr id="2457" name="Google Shape;2457;p38"/>
          <p:cNvSpPr txBox="1"/>
          <p:nvPr>
            <p:ph type="title"/>
          </p:nvPr>
        </p:nvSpPr>
        <p:spPr>
          <a:xfrm>
            <a:off x="261100" y="125250"/>
            <a:ext cx="6761100" cy="5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Algorithm</a:t>
            </a:r>
            <a:endParaRPr/>
          </a:p>
        </p:txBody>
      </p:sp>
      <p:sp>
        <p:nvSpPr>
          <p:cNvPr id="2458" name="Google Shape;2458;p38"/>
          <p:cNvSpPr txBox="1"/>
          <p:nvPr>
            <p:ph idx="1" type="body"/>
          </p:nvPr>
        </p:nvSpPr>
        <p:spPr>
          <a:xfrm>
            <a:off x="804125" y="682650"/>
            <a:ext cx="6857700" cy="4349400"/>
          </a:xfrm>
          <a:prstGeom prst="rect">
            <a:avLst/>
          </a:prstGeom>
        </p:spPr>
        <p:txBody>
          <a:bodyPr anchorCtr="0" anchor="t" bIns="91425" lIns="91425" spcFirstLastPara="1" rIns="91425" wrap="square" tIns="91425">
            <a:noAutofit/>
          </a:bodyPr>
          <a:lstStyle/>
          <a:p>
            <a:pPr indent="-330200" lvl="0" marL="457200" rtl="0" algn="l">
              <a:spcBef>
                <a:spcPts val="600"/>
              </a:spcBef>
              <a:spcAft>
                <a:spcPts val="0"/>
              </a:spcAft>
              <a:buClr>
                <a:srgbClr val="3393E2"/>
              </a:buClr>
              <a:buSzPts val="1600"/>
              <a:buAutoNum type="arabicPeriod"/>
            </a:pPr>
            <a:r>
              <a:rPr lang="en" sz="1600"/>
              <a:t>Calculate entropy of target</a:t>
            </a:r>
            <a:endParaRPr sz="1600"/>
          </a:p>
          <a:p>
            <a:pPr indent="-330200" lvl="0" marL="457200" rtl="0" algn="l">
              <a:spcBef>
                <a:spcPts val="0"/>
              </a:spcBef>
              <a:spcAft>
                <a:spcPts val="0"/>
              </a:spcAft>
              <a:buClr>
                <a:srgbClr val="3393E2"/>
              </a:buClr>
              <a:buSzPts val="1600"/>
              <a:buAutoNum type="arabicPeriod"/>
            </a:pPr>
            <a:r>
              <a:rPr lang="en" sz="1600"/>
              <a:t>Calculate entropy for each branch</a:t>
            </a:r>
            <a:endParaRPr sz="1600"/>
          </a:p>
          <a:p>
            <a:pPr indent="-330200" lvl="0" marL="457200" rtl="0" algn="l">
              <a:spcBef>
                <a:spcPts val="0"/>
              </a:spcBef>
              <a:spcAft>
                <a:spcPts val="0"/>
              </a:spcAft>
              <a:buClr>
                <a:srgbClr val="3393E2"/>
              </a:buClr>
              <a:buSzPts val="1600"/>
              <a:buAutoNum type="arabicPeriod"/>
            </a:pPr>
            <a:r>
              <a:rPr lang="en" sz="1600"/>
              <a:t>Choose attribute with largest information gain</a:t>
            </a:r>
            <a:endParaRPr sz="1600"/>
          </a:p>
          <a:p>
            <a:pPr indent="-330200" lvl="0" marL="457200" rtl="0" algn="l">
              <a:spcBef>
                <a:spcPts val="0"/>
              </a:spcBef>
              <a:spcAft>
                <a:spcPts val="0"/>
              </a:spcAft>
              <a:buClr>
                <a:srgbClr val="3393E2"/>
              </a:buClr>
              <a:buSzPts val="1600"/>
              <a:buAutoNum type="arabicPeriod"/>
            </a:pPr>
            <a:r>
              <a:rPr lang="en" sz="1600"/>
              <a:t>Repeat</a:t>
            </a:r>
            <a:endParaRPr sz="1600"/>
          </a:p>
          <a:p>
            <a:pPr indent="0" lvl="0" marL="0" rtl="0" algn="l">
              <a:spcBef>
                <a:spcPts val="600"/>
              </a:spcBef>
              <a:spcAft>
                <a:spcPts val="0"/>
              </a:spcAft>
              <a:buNone/>
            </a:pPr>
            <a:r>
              <a:t/>
            </a:r>
            <a:endParaRPr sz="1600"/>
          </a:p>
        </p:txBody>
      </p:sp>
      <p:pic>
        <p:nvPicPr>
          <p:cNvPr id="2459" name="Google Shape;2459;p38"/>
          <p:cNvPicPr preferRelativeResize="0"/>
          <p:nvPr/>
        </p:nvPicPr>
        <p:blipFill>
          <a:blip r:embed="rId3">
            <a:alphaModFix/>
          </a:blip>
          <a:stretch>
            <a:fillRect/>
          </a:stretch>
        </p:blipFill>
        <p:spPr>
          <a:xfrm>
            <a:off x="983825" y="1859425"/>
            <a:ext cx="7212499" cy="30964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3" name="Shape 2463"/>
        <p:cNvGrpSpPr/>
        <p:nvPr/>
      </p:nvGrpSpPr>
      <p:grpSpPr>
        <a:xfrm>
          <a:off x="0" y="0"/>
          <a:ext cx="0" cy="0"/>
          <a:chOff x="0" y="0"/>
          <a:chExt cx="0" cy="0"/>
        </a:xfrm>
      </p:grpSpPr>
      <p:sp>
        <p:nvSpPr>
          <p:cNvPr id="2464" name="Google Shape;2464;p39"/>
          <p:cNvSpPr txBox="1"/>
          <p:nvPr>
            <p:ph type="title"/>
          </p:nvPr>
        </p:nvSpPr>
        <p:spPr>
          <a:xfrm>
            <a:off x="261100" y="125250"/>
            <a:ext cx="6761100" cy="5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Pruning</a:t>
            </a:r>
            <a:endParaRPr/>
          </a:p>
        </p:txBody>
      </p:sp>
      <p:pic>
        <p:nvPicPr>
          <p:cNvPr id="2465" name="Google Shape;2465;p39"/>
          <p:cNvPicPr preferRelativeResize="0"/>
          <p:nvPr/>
        </p:nvPicPr>
        <p:blipFill>
          <a:blip r:embed="rId3">
            <a:alphaModFix/>
          </a:blip>
          <a:stretch>
            <a:fillRect/>
          </a:stretch>
        </p:blipFill>
        <p:spPr>
          <a:xfrm>
            <a:off x="513200" y="1431050"/>
            <a:ext cx="7581347" cy="22814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9" name="Shape 2469"/>
        <p:cNvGrpSpPr/>
        <p:nvPr/>
      </p:nvGrpSpPr>
      <p:grpSpPr>
        <a:xfrm>
          <a:off x="0" y="0"/>
          <a:ext cx="0" cy="0"/>
          <a:chOff x="0" y="0"/>
          <a:chExt cx="0" cy="0"/>
        </a:xfrm>
      </p:grpSpPr>
      <p:sp>
        <p:nvSpPr>
          <p:cNvPr id="2470" name="Google Shape;2470;p40"/>
          <p:cNvSpPr txBox="1"/>
          <p:nvPr>
            <p:ph type="title"/>
          </p:nvPr>
        </p:nvSpPr>
        <p:spPr>
          <a:xfrm>
            <a:off x="261100" y="125250"/>
            <a:ext cx="6761100" cy="5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Bagging</a:t>
            </a:r>
            <a:endParaRPr/>
          </a:p>
        </p:txBody>
      </p:sp>
      <p:pic>
        <p:nvPicPr>
          <p:cNvPr id="2471" name="Google Shape;2471;p40"/>
          <p:cNvPicPr preferRelativeResize="0"/>
          <p:nvPr/>
        </p:nvPicPr>
        <p:blipFill>
          <a:blip r:embed="rId3">
            <a:alphaModFix/>
          </a:blip>
          <a:stretch>
            <a:fillRect/>
          </a:stretch>
        </p:blipFill>
        <p:spPr>
          <a:xfrm>
            <a:off x="611025" y="1098800"/>
            <a:ext cx="7401026" cy="311943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5" name="Shape 2475"/>
        <p:cNvGrpSpPr/>
        <p:nvPr/>
      </p:nvGrpSpPr>
      <p:grpSpPr>
        <a:xfrm>
          <a:off x="0" y="0"/>
          <a:ext cx="0" cy="0"/>
          <a:chOff x="0" y="0"/>
          <a:chExt cx="0" cy="0"/>
        </a:xfrm>
      </p:grpSpPr>
      <p:sp>
        <p:nvSpPr>
          <p:cNvPr id="2476" name="Google Shape;2476;p41"/>
          <p:cNvSpPr txBox="1"/>
          <p:nvPr>
            <p:ph type="title"/>
          </p:nvPr>
        </p:nvSpPr>
        <p:spPr>
          <a:xfrm>
            <a:off x="261100" y="125250"/>
            <a:ext cx="7400700" cy="5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Random Forest: Bagging + Feature Sampling</a:t>
            </a:r>
            <a:endParaRPr sz="2400"/>
          </a:p>
        </p:txBody>
      </p:sp>
      <p:pic>
        <p:nvPicPr>
          <p:cNvPr id="2477" name="Google Shape;2477;p41"/>
          <p:cNvPicPr preferRelativeResize="0"/>
          <p:nvPr/>
        </p:nvPicPr>
        <p:blipFill>
          <a:blip r:embed="rId3">
            <a:alphaModFix/>
          </a:blip>
          <a:stretch>
            <a:fillRect/>
          </a:stretch>
        </p:blipFill>
        <p:spPr>
          <a:xfrm>
            <a:off x="448853" y="1193500"/>
            <a:ext cx="7824252" cy="3297819"/>
          </a:xfrm>
          <a:prstGeom prst="rect">
            <a:avLst/>
          </a:prstGeom>
          <a:noFill/>
          <a:ln>
            <a:noFill/>
          </a:ln>
        </p:spPr>
      </p:pic>
      <p:sp>
        <p:nvSpPr>
          <p:cNvPr id="2478" name="Google Shape;2478;p41"/>
          <p:cNvSpPr/>
          <p:nvPr/>
        </p:nvSpPr>
        <p:spPr>
          <a:xfrm>
            <a:off x="3426950" y="1237350"/>
            <a:ext cx="923400" cy="2419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1" name="Shape 2201"/>
        <p:cNvGrpSpPr/>
        <p:nvPr/>
      </p:nvGrpSpPr>
      <p:grpSpPr>
        <a:xfrm>
          <a:off x="0" y="0"/>
          <a:ext cx="0" cy="0"/>
          <a:chOff x="0" y="0"/>
          <a:chExt cx="0" cy="0"/>
        </a:xfrm>
      </p:grpSpPr>
      <p:sp>
        <p:nvSpPr>
          <p:cNvPr id="2202" name="Google Shape;2202;p15"/>
          <p:cNvSpPr txBox="1"/>
          <p:nvPr>
            <p:ph type="title"/>
          </p:nvPr>
        </p:nvSpPr>
        <p:spPr>
          <a:xfrm>
            <a:off x="261100" y="125250"/>
            <a:ext cx="7296900" cy="5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Python - Numpy, Panda, Matplotlib</a:t>
            </a:r>
            <a:endParaRPr/>
          </a:p>
        </p:txBody>
      </p:sp>
      <p:pic>
        <p:nvPicPr>
          <p:cNvPr id="2203" name="Google Shape;2203;p15"/>
          <p:cNvPicPr preferRelativeResize="0"/>
          <p:nvPr/>
        </p:nvPicPr>
        <p:blipFill>
          <a:blip r:embed="rId3">
            <a:alphaModFix/>
          </a:blip>
          <a:stretch>
            <a:fillRect/>
          </a:stretch>
        </p:blipFill>
        <p:spPr>
          <a:xfrm>
            <a:off x="2836638" y="846500"/>
            <a:ext cx="3470724" cy="1940225"/>
          </a:xfrm>
          <a:prstGeom prst="rect">
            <a:avLst/>
          </a:prstGeom>
          <a:noFill/>
          <a:ln>
            <a:noFill/>
          </a:ln>
        </p:spPr>
      </p:pic>
      <p:pic>
        <p:nvPicPr>
          <p:cNvPr id="2204" name="Google Shape;2204;p15"/>
          <p:cNvPicPr preferRelativeResize="0"/>
          <p:nvPr/>
        </p:nvPicPr>
        <p:blipFill>
          <a:blip r:embed="rId4">
            <a:alphaModFix/>
          </a:blip>
          <a:stretch>
            <a:fillRect/>
          </a:stretch>
        </p:blipFill>
        <p:spPr>
          <a:xfrm>
            <a:off x="2039063" y="2955425"/>
            <a:ext cx="5065870" cy="19402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2" name="Shape 2482"/>
        <p:cNvGrpSpPr/>
        <p:nvPr/>
      </p:nvGrpSpPr>
      <p:grpSpPr>
        <a:xfrm>
          <a:off x="0" y="0"/>
          <a:ext cx="0" cy="0"/>
          <a:chOff x="0" y="0"/>
          <a:chExt cx="0" cy="0"/>
        </a:xfrm>
      </p:grpSpPr>
      <p:sp>
        <p:nvSpPr>
          <p:cNvPr id="2483" name="Google Shape;2483;p42"/>
          <p:cNvSpPr txBox="1"/>
          <p:nvPr>
            <p:ph type="title"/>
          </p:nvPr>
        </p:nvSpPr>
        <p:spPr>
          <a:xfrm>
            <a:off x="261100" y="125250"/>
            <a:ext cx="6761100" cy="5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Boosting</a:t>
            </a:r>
            <a:endParaRPr/>
          </a:p>
        </p:txBody>
      </p:sp>
      <p:sp>
        <p:nvSpPr>
          <p:cNvPr id="2484" name="Google Shape;2484;p42"/>
          <p:cNvSpPr txBox="1"/>
          <p:nvPr>
            <p:ph idx="1" type="body"/>
          </p:nvPr>
        </p:nvSpPr>
        <p:spPr>
          <a:xfrm>
            <a:off x="804125" y="682650"/>
            <a:ext cx="6857700" cy="4349400"/>
          </a:xfrm>
          <a:prstGeom prst="rect">
            <a:avLst/>
          </a:prstGeom>
        </p:spPr>
        <p:txBody>
          <a:bodyPr anchorCtr="0" anchor="t" bIns="91425" lIns="91425" spcFirstLastPara="1" rIns="91425" wrap="square" tIns="91425">
            <a:noAutofit/>
          </a:bodyPr>
          <a:lstStyle/>
          <a:p>
            <a:pPr indent="-330200" lvl="0" marL="457200" rtl="0" algn="l">
              <a:spcBef>
                <a:spcPts val="600"/>
              </a:spcBef>
              <a:spcAft>
                <a:spcPts val="0"/>
              </a:spcAft>
              <a:buClr>
                <a:srgbClr val="3393E2"/>
              </a:buClr>
              <a:buSzPts val="1600"/>
              <a:buAutoNum type="arabicPeriod"/>
            </a:pPr>
            <a:r>
              <a:rPr lang="en" sz="1600"/>
              <a:t>Sequential models trained upon results of the previous classifiers</a:t>
            </a:r>
            <a:endParaRPr sz="1600"/>
          </a:p>
          <a:p>
            <a:pPr indent="-330200" lvl="0" marL="457200" rtl="0" algn="l">
              <a:spcBef>
                <a:spcPts val="0"/>
              </a:spcBef>
              <a:spcAft>
                <a:spcPts val="0"/>
              </a:spcAft>
              <a:buClr>
                <a:srgbClr val="3393E2"/>
              </a:buClr>
              <a:buSzPts val="1600"/>
              <a:buAutoNum type="arabicPeriod"/>
            </a:pPr>
            <a:r>
              <a:rPr lang="en" sz="1600"/>
              <a:t>Tells the next model which data points are difficult to classify (mis-classified ones)</a:t>
            </a:r>
            <a:endParaRPr sz="1600"/>
          </a:p>
          <a:p>
            <a:pPr indent="0" lvl="0" marL="0" rtl="0" algn="l">
              <a:spcBef>
                <a:spcPts val="600"/>
              </a:spcBef>
              <a:spcAft>
                <a:spcPts val="0"/>
              </a:spcAft>
              <a:buClr>
                <a:schemeClr val="dk1"/>
              </a:buClr>
              <a:buSzPts val="1100"/>
              <a:buFont typeface="Arial"/>
              <a:buNone/>
            </a:pPr>
            <a:r>
              <a:t/>
            </a:r>
            <a:endParaRPr sz="1600"/>
          </a:p>
          <a:p>
            <a:pPr indent="0" lvl="0" marL="0" rtl="0" algn="l">
              <a:spcBef>
                <a:spcPts val="600"/>
              </a:spcBef>
              <a:spcAft>
                <a:spcPts val="0"/>
              </a:spcAft>
              <a:buNone/>
            </a:pPr>
            <a:r>
              <a:t/>
            </a:r>
            <a:endParaRPr sz="1600"/>
          </a:p>
        </p:txBody>
      </p:sp>
      <p:pic>
        <p:nvPicPr>
          <p:cNvPr id="2485" name="Google Shape;2485;p42"/>
          <p:cNvPicPr preferRelativeResize="0"/>
          <p:nvPr/>
        </p:nvPicPr>
        <p:blipFill>
          <a:blip r:embed="rId3">
            <a:alphaModFix/>
          </a:blip>
          <a:stretch>
            <a:fillRect/>
          </a:stretch>
        </p:blipFill>
        <p:spPr>
          <a:xfrm>
            <a:off x="82225" y="1739175"/>
            <a:ext cx="7710950" cy="33690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9" name="Shape 2489"/>
        <p:cNvGrpSpPr/>
        <p:nvPr/>
      </p:nvGrpSpPr>
      <p:grpSpPr>
        <a:xfrm>
          <a:off x="0" y="0"/>
          <a:ext cx="0" cy="0"/>
          <a:chOff x="0" y="0"/>
          <a:chExt cx="0" cy="0"/>
        </a:xfrm>
      </p:grpSpPr>
      <p:sp>
        <p:nvSpPr>
          <p:cNvPr id="2490" name="Google Shape;2490;p43"/>
          <p:cNvSpPr txBox="1"/>
          <p:nvPr>
            <p:ph type="title"/>
          </p:nvPr>
        </p:nvSpPr>
        <p:spPr>
          <a:xfrm>
            <a:off x="261100" y="125250"/>
            <a:ext cx="6761100" cy="5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Adaboosting: Adaptive Boosting</a:t>
            </a:r>
            <a:endParaRPr/>
          </a:p>
        </p:txBody>
      </p:sp>
      <p:pic>
        <p:nvPicPr>
          <p:cNvPr id="2491" name="Google Shape;2491;p43"/>
          <p:cNvPicPr preferRelativeResize="0"/>
          <p:nvPr/>
        </p:nvPicPr>
        <p:blipFill>
          <a:blip r:embed="rId3">
            <a:alphaModFix/>
          </a:blip>
          <a:stretch>
            <a:fillRect/>
          </a:stretch>
        </p:blipFill>
        <p:spPr>
          <a:xfrm>
            <a:off x="490300" y="970875"/>
            <a:ext cx="7281739" cy="39277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5" name="Shape 2495"/>
        <p:cNvGrpSpPr/>
        <p:nvPr/>
      </p:nvGrpSpPr>
      <p:grpSpPr>
        <a:xfrm>
          <a:off x="0" y="0"/>
          <a:ext cx="0" cy="0"/>
          <a:chOff x="0" y="0"/>
          <a:chExt cx="0" cy="0"/>
        </a:xfrm>
      </p:grpSpPr>
      <p:sp>
        <p:nvSpPr>
          <p:cNvPr id="2496" name="Google Shape;2496;p44"/>
          <p:cNvSpPr txBox="1"/>
          <p:nvPr>
            <p:ph type="title"/>
          </p:nvPr>
        </p:nvSpPr>
        <p:spPr>
          <a:xfrm>
            <a:off x="261100" y="125250"/>
            <a:ext cx="6761100" cy="5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Gradient Boosting</a:t>
            </a:r>
            <a:endParaRPr/>
          </a:p>
        </p:txBody>
      </p:sp>
      <p:pic>
        <p:nvPicPr>
          <p:cNvPr id="2497" name="Google Shape;2497;p44"/>
          <p:cNvPicPr preferRelativeResize="0"/>
          <p:nvPr/>
        </p:nvPicPr>
        <p:blipFill rotWithShape="1">
          <a:blip r:embed="rId3">
            <a:alphaModFix/>
          </a:blip>
          <a:srcRect b="3981" l="0" r="0" t="1660"/>
          <a:stretch/>
        </p:blipFill>
        <p:spPr>
          <a:xfrm>
            <a:off x="1291475" y="803375"/>
            <a:ext cx="6071502" cy="42802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1" name="Shape 2501"/>
        <p:cNvGrpSpPr/>
        <p:nvPr/>
      </p:nvGrpSpPr>
      <p:grpSpPr>
        <a:xfrm>
          <a:off x="0" y="0"/>
          <a:ext cx="0" cy="0"/>
          <a:chOff x="0" y="0"/>
          <a:chExt cx="0" cy="0"/>
        </a:xfrm>
      </p:grpSpPr>
      <p:sp>
        <p:nvSpPr>
          <p:cNvPr id="2502" name="Google Shape;2502;p45"/>
          <p:cNvSpPr txBox="1"/>
          <p:nvPr>
            <p:ph type="title"/>
          </p:nvPr>
        </p:nvSpPr>
        <p:spPr>
          <a:xfrm>
            <a:off x="261100" y="125250"/>
            <a:ext cx="6761100" cy="5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Stacking</a:t>
            </a:r>
            <a:endParaRPr/>
          </a:p>
        </p:txBody>
      </p:sp>
      <p:pic>
        <p:nvPicPr>
          <p:cNvPr id="2503" name="Google Shape;2503;p45"/>
          <p:cNvPicPr preferRelativeResize="0"/>
          <p:nvPr/>
        </p:nvPicPr>
        <p:blipFill>
          <a:blip r:embed="rId3">
            <a:alphaModFix/>
          </a:blip>
          <a:stretch>
            <a:fillRect/>
          </a:stretch>
        </p:blipFill>
        <p:spPr>
          <a:xfrm>
            <a:off x="794175" y="873975"/>
            <a:ext cx="6946509" cy="39277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7" name="Shape 2507"/>
        <p:cNvGrpSpPr/>
        <p:nvPr/>
      </p:nvGrpSpPr>
      <p:grpSpPr>
        <a:xfrm>
          <a:off x="0" y="0"/>
          <a:ext cx="0" cy="0"/>
          <a:chOff x="0" y="0"/>
          <a:chExt cx="0" cy="0"/>
        </a:xfrm>
      </p:grpSpPr>
      <p:pic>
        <p:nvPicPr>
          <p:cNvPr id="2508" name="Google Shape;2508;p46"/>
          <p:cNvPicPr preferRelativeResize="0"/>
          <p:nvPr/>
        </p:nvPicPr>
        <p:blipFill>
          <a:blip r:embed="rId3">
            <a:alphaModFix/>
          </a:blip>
          <a:stretch>
            <a:fillRect/>
          </a:stretch>
        </p:blipFill>
        <p:spPr>
          <a:xfrm>
            <a:off x="51125" y="979875"/>
            <a:ext cx="7990751" cy="3535300"/>
          </a:xfrm>
          <a:prstGeom prst="rect">
            <a:avLst/>
          </a:prstGeom>
          <a:noFill/>
          <a:ln>
            <a:noFill/>
          </a:ln>
        </p:spPr>
      </p:pic>
      <p:sp>
        <p:nvSpPr>
          <p:cNvPr id="2509" name="Google Shape;2509;p46"/>
          <p:cNvSpPr txBox="1"/>
          <p:nvPr>
            <p:ph idx="4294967295" type="title"/>
          </p:nvPr>
        </p:nvSpPr>
        <p:spPr>
          <a:xfrm>
            <a:off x="261100" y="125250"/>
            <a:ext cx="6761100" cy="5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Also </a:t>
            </a:r>
            <a:r>
              <a:rPr lang="en"/>
              <a:t>Stacking</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3" name="Shape 2513"/>
        <p:cNvGrpSpPr/>
        <p:nvPr/>
      </p:nvGrpSpPr>
      <p:grpSpPr>
        <a:xfrm>
          <a:off x="0" y="0"/>
          <a:ext cx="0" cy="0"/>
          <a:chOff x="0" y="0"/>
          <a:chExt cx="0" cy="0"/>
        </a:xfrm>
      </p:grpSpPr>
      <p:sp>
        <p:nvSpPr>
          <p:cNvPr id="2514" name="Google Shape;2514;p47"/>
          <p:cNvSpPr txBox="1"/>
          <p:nvPr>
            <p:ph type="ctrTitle"/>
          </p:nvPr>
        </p:nvSpPr>
        <p:spPr>
          <a:xfrm>
            <a:off x="762000" y="696425"/>
            <a:ext cx="53967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Markov Chain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8" name="Shape 2518"/>
        <p:cNvGrpSpPr/>
        <p:nvPr/>
      </p:nvGrpSpPr>
      <p:grpSpPr>
        <a:xfrm>
          <a:off x="0" y="0"/>
          <a:ext cx="0" cy="0"/>
          <a:chOff x="0" y="0"/>
          <a:chExt cx="0" cy="0"/>
        </a:xfrm>
      </p:grpSpPr>
      <p:sp>
        <p:nvSpPr>
          <p:cNvPr id="2519" name="Google Shape;2519;p48"/>
          <p:cNvSpPr/>
          <p:nvPr/>
        </p:nvSpPr>
        <p:spPr>
          <a:xfrm>
            <a:off x="1903425" y="1883100"/>
            <a:ext cx="1377300" cy="13773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Rainy</a:t>
            </a:r>
            <a:endParaRPr>
              <a:solidFill>
                <a:srgbClr val="FFFFFF"/>
              </a:solidFill>
              <a:latin typeface="Roboto"/>
              <a:ea typeface="Roboto"/>
              <a:cs typeface="Roboto"/>
              <a:sym typeface="Roboto"/>
            </a:endParaRPr>
          </a:p>
        </p:txBody>
      </p:sp>
      <p:sp>
        <p:nvSpPr>
          <p:cNvPr id="2520" name="Google Shape;2520;p48"/>
          <p:cNvSpPr/>
          <p:nvPr/>
        </p:nvSpPr>
        <p:spPr>
          <a:xfrm>
            <a:off x="4456625" y="505800"/>
            <a:ext cx="1377300" cy="13773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Sunny</a:t>
            </a:r>
            <a:endParaRPr>
              <a:solidFill>
                <a:srgbClr val="FFFFFF"/>
              </a:solidFill>
              <a:latin typeface="Roboto"/>
              <a:ea typeface="Roboto"/>
              <a:cs typeface="Roboto"/>
              <a:sym typeface="Roboto"/>
            </a:endParaRPr>
          </a:p>
        </p:txBody>
      </p:sp>
      <p:sp>
        <p:nvSpPr>
          <p:cNvPr id="2521" name="Google Shape;2521;p48"/>
          <p:cNvSpPr/>
          <p:nvPr/>
        </p:nvSpPr>
        <p:spPr>
          <a:xfrm>
            <a:off x="4456625" y="1883100"/>
            <a:ext cx="1377300" cy="13773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Cloudy</a:t>
            </a:r>
            <a:endParaRPr>
              <a:solidFill>
                <a:srgbClr val="FFFFFF"/>
              </a:solidFill>
              <a:latin typeface="Roboto"/>
              <a:ea typeface="Roboto"/>
              <a:cs typeface="Roboto"/>
              <a:sym typeface="Roboto"/>
            </a:endParaRPr>
          </a:p>
        </p:txBody>
      </p:sp>
      <p:sp>
        <p:nvSpPr>
          <p:cNvPr id="2522" name="Google Shape;2522;p48"/>
          <p:cNvSpPr/>
          <p:nvPr/>
        </p:nvSpPr>
        <p:spPr>
          <a:xfrm>
            <a:off x="4456625" y="3260400"/>
            <a:ext cx="1377300" cy="13773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Windy</a:t>
            </a:r>
            <a:endParaRPr>
              <a:solidFill>
                <a:srgbClr val="FFFFFF"/>
              </a:solidFill>
              <a:latin typeface="Roboto"/>
              <a:ea typeface="Roboto"/>
              <a:cs typeface="Roboto"/>
              <a:sym typeface="Roboto"/>
            </a:endParaRPr>
          </a:p>
        </p:txBody>
      </p:sp>
      <p:cxnSp>
        <p:nvCxnSpPr>
          <p:cNvPr id="2523" name="Google Shape;2523;p48"/>
          <p:cNvCxnSpPr>
            <a:stCxn id="2519" idx="7"/>
            <a:endCxn id="2520" idx="2"/>
          </p:cNvCxnSpPr>
          <p:nvPr/>
        </p:nvCxnSpPr>
        <p:spPr>
          <a:xfrm flipH="1" rot="10800000">
            <a:off x="3079024" y="1194401"/>
            <a:ext cx="1377600" cy="890400"/>
          </a:xfrm>
          <a:prstGeom prst="straightConnector1">
            <a:avLst/>
          </a:prstGeom>
          <a:noFill/>
          <a:ln cap="flat" cmpd="sng" w="9525">
            <a:solidFill>
              <a:schemeClr val="dk2"/>
            </a:solidFill>
            <a:prstDash val="solid"/>
            <a:round/>
            <a:headEnd len="med" w="med" type="none"/>
            <a:tailEnd len="med" w="med" type="stealth"/>
          </a:ln>
        </p:spPr>
      </p:cxnSp>
      <p:cxnSp>
        <p:nvCxnSpPr>
          <p:cNvPr id="2524" name="Google Shape;2524;p48"/>
          <p:cNvCxnSpPr>
            <a:stCxn id="2519" idx="6"/>
            <a:endCxn id="2521" idx="2"/>
          </p:cNvCxnSpPr>
          <p:nvPr/>
        </p:nvCxnSpPr>
        <p:spPr>
          <a:xfrm>
            <a:off x="3280725" y="2571750"/>
            <a:ext cx="1176000" cy="0"/>
          </a:xfrm>
          <a:prstGeom prst="straightConnector1">
            <a:avLst/>
          </a:prstGeom>
          <a:noFill/>
          <a:ln cap="flat" cmpd="sng" w="9525">
            <a:solidFill>
              <a:schemeClr val="dk2"/>
            </a:solidFill>
            <a:prstDash val="solid"/>
            <a:round/>
            <a:headEnd len="med" w="med" type="none"/>
            <a:tailEnd len="med" w="med" type="stealth"/>
          </a:ln>
        </p:spPr>
      </p:cxnSp>
      <p:cxnSp>
        <p:nvCxnSpPr>
          <p:cNvPr id="2525" name="Google Shape;2525;p48"/>
          <p:cNvCxnSpPr>
            <a:stCxn id="2519" idx="5"/>
            <a:endCxn id="2522" idx="2"/>
          </p:cNvCxnSpPr>
          <p:nvPr/>
        </p:nvCxnSpPr>
        <p:spPr>
          <a:xfrm>
            <a:off x="3079024" y="3058699"/>
            <a:ext cx="1377600" cy="890400"/>
          </a:xfrm>
          <a:prstGeom prst="straightConnector1">
            <a:avLst/>
          </a:prstGeom>
          <a:noFill/>
          <a:ln cap="flat" cmpd="sng" w="9525">
            <a:solidFill>
              <a:schemeClr val="dk2"/>
            </a:solidFill>
            <a:prstDash val="solid"/>
            <a:round/>
            <a:headEnd len="med" w="med" type="none"/>
            <a:tailEnd len="med" w="med" type="stealth"/>
          </a:ln>
        </p:spPr>
      </p:cxnSp>
      <p:sp>
        <p:nvSpPr>
          <p:cNvPr id="2526" name="Google Shape;2526;p48"/>
          <p:cNvSpPr txBox="1"/>
          <p:nvPr/>
        </p:nvSpPr>
        <p:spPr>
          <a:xfrm>
            <a:off x="3560425" y="2295575"/>
            <a:ext cx="6165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Light"/>
                <a:ea typeface="Roboto Light"/>
                <a:cs typeface="Roboto Light"/>
                <a:sym typeface="Roboto Light"/>
              </a:rPr>
              <a:t>30%</a:t>
            </a:r>
            <a:endParaRPr>
              <a:latin typeface="Roboto Light"/>
              <a:ea typeface="Roboto Light"/>
              <a:cs typeface="Roboto Light"/>
              <a:sym typeface="Roboto Light"/>
            </a:endParaRPr>
          </a:p>
        </p:txBody>
      </p:sp>
      <p:sp>
        <p:nvSpPr>
          <p:cNvPr id="2527" name="Google Shape;2527;p48"/>
          <p:cNvSpPr txBox="1"/>
          <p:nvPr/>
        </p:nvSpPr>
        <p:spPr>
          <a:xfrm>
            <a:off x="3330225" y="1367150"/>
            <a:ext cx="6165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Light"/>
                <a:ea typeface="Roboto Light"/>
                <a:cs typeface="Roboto Light"/>
                <a:sym typeface="Roboto Light"/>
              </a:rPr>
              <a:t>7%</a:t>
            </a:r>
            <a:endParaRPr>
              <a:latin typeface="Roboto Light"/>
              <a:ea typeface="Roboto Light"/>
              <a:cs typeface="Roboto Light"/>
              <a:sym typeface="Roboto Light"/>
            </a:endParaRPr>
          </a:p>
        </p:txBody>
      </p:sp>
      <p:sp>
        <p:nvSpPr>
          <p:cNvPr id="2528" name="Google Shape;2528;p48"/>
          <p:cNvSpPr txBox="1"/>
          <p:nvPr/>
        </p:nvSpPr>
        <p:spPr>
          <a:xfrm>
            <a:off x="3330225" y="3365750"/>
            <a:ext cx="6165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Light"/>
                <a:ea typeface="Roboto Light"/>
                <a:cs typeface="Roboto Light"/>
                <a:sym typeface="Roboto Light"/>
              </a:rPr>
              <a:t>3%</a:t>
            </a:r>
            <a:endParaRPr>
              <a:latin typeface="Roboto Light"/>
              <a:ea typeface="Roboto Light"/>
              <a:cs typeface="Roboto Light"/>
              <a:sym typeface="Roboto Light"/>
            </a:endParaRPr>
          </a:p>
        </p:txBody>
      </p:sp>
      <p:cxnSp>
        <p:nvCxnSpPr>
          <p:cNvPr id="2529" name="Google Shape;2529;p48"/>
          <p:cNvCxnSpPr>
            <a:stCxn id="2519" idx="1"/>
            <a:endCxn id="2519" idx="3"/>
          </p:cNvCxnSpPr>
          <p:nvPr/>
        </p:nvCxnSpPr>
        <p:spPr>
          <a:xfrm flipH="1" rot="-5400000">
            <a:off x="1618526" y="2571401"/>
            <a:ext cx="973800" cy="600"/>
          </a:xfrm>
          <a:prstGeom prst="curvedConnector5">
            <a:avLst>
              <a:gd fmla="val -45166" name="adj1"/>
              <a:gd fmla="val -73304319" name="adj2"/>
              <a:gd fmla="val 145176" name="adj3"/>
            </a:avLst>
          </a:prstGeom>
          <a:noFill/>
          <a:ln cap="flat" cmpd="sng" w="9525">
            <a:solidFill>
              <a:schemeClr val="dk2"/>
            </a:solidFill>
            <a:prstDash val="solid"/>
            <a:round/>
            <a:headEnd len="med" w="med" type="none"/>
            <a:tailEnd len="med" w="med" type="stealth"/>
          </a:ln>
        </p:spPr>
      </p:cxnSp>
      <p:sp>
        <p:nvSpPr>
          <p:cNvPr id="2530" name="Google Shape;2530;p48"/>
          <p:cNvSpPr txBox="1"/>
          <p:nvPr/>
        </p:nvSpPr>
        <p:spPr>
          <a:xfrm>
            <a:off x="1225300" y="2433600"/>
            <a:ext cx="6165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Light"/>
                <a:ea typeface="Roboto Light"/>
                <a:cs typeface="Roboto Light"/>
                <a:sym typeface="Roboto Light"/>
              </a:rPr>
              <a:t>60%</a:t>
            </a:r>
            <a:endParaRPr>
              <a:latin typeface="Roboto Light"/>
              <a:ea typeface="Roboto Light"/>
              <a:cs typeface="Roboto Light"/>
              <a:sym typeface="Roboto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4" name="Shape 2534"/>
        <p:cNvGrpSpPr/>
        <p:nvPr/>
      </p:nvGrpSpPr>
      <p:grpSpPr>
        <a:xfrm>
          <a:off x="0" y="0"/>
          <a:ext cx="0" cy="0"/>
          <a:chOff x="0" y="0"/>
          <a:chExt cx="0" cy="0"/>
        </a:xfrm>
      </p:grpSpPr>
      <p:sp>
        <p:nvSpPr>
          <p:cNvPr id="2535" name="Google Shape;2535;p49"/>
          <p:cNvSpPr/>
          <p:nvPr/>
        </p:nvSpPr>
        <p:spPr>
          <a:xfrm>
            <a:off x="1042575" y="1883100"/>
            <a:ext cx="1377300" cy="13773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Rainy</a:t>
            </a:r>
            <a:endParaRPr>
              <a:solidFill>
                <a:srgbClr val="FFFFFF"/>
              </a:solidFill>
              <a:latin typeface="Roboto"/>
              <a:ea typeface="Roboto"/>
              <a:cs typeface="Roboto"/>
              <a:sym typeface="Roboto"/>
            </a:endParaRPr>
          </a:p>
        </p:txBody>
      </p:sp>
      <p:sp>
        <p:nvSpPr>
          <p:cNvPr id="2536" name="Google Shape;2536;p49"/>
          <p:cNvSpPr/>
          <p:nvPr/>
        </p:nvSpPr>
        <p:spPr>
          <a:xfrm>
            <a:off x="3486813" y="401925"/>
            <a:ext cx="1377300" cy="13773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Sunny</a:t>
            </a:r>
            <a:endParaRPr>
              <a:solidFill>
                <a:srgbClr val="FFFFFF"/>
              </a:solidFill>
              <a:latin typeface="Roboto"/>
              <a:ea typeface="Roboto"/>
              <a:cs typeface="Roboto"/>
              <a:sym typeface="Roboto"/>
            </a:endParaRPr>
          </a:p>
        </p:txBody>
      </p:sp>
      <p:sp>
        <p:nvSpPr>
          <p:cNvPr id="2537" name="Google Shape;2537;p49"/>
          <p:cNvSpPr/>
          <p:nvPr/>
        </p:nvSpPr>
        <p:spPr>
          <a:xfrm>
            <a:off x="5728750" y="1883100"/>
            <a:ext cx="1377300" cy="13773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Cloudy</a:t>
            </a:r>
            <a:endParaRPr>
              <a:solidFill>
                <a:srgbClr val="FFFFFF"/>
              </a:solidFill>
              <a:latin typeface="Roboto"/>
              <a:ea typeface="Roboto"/>
              <a:cs typeface="Roboto"/>
              <a:sym typeface="Roboto"/>
            </a:endParaRPr>
          </a:p>
        </p:txBody>
      </p:sp>
      <p:sp>
        <p:nvSpPr>
          <p:cNvPr id="2538" name="Google Shape;2538;p49"/>
          <p:cNvSpPr/>
          <p:nvPr/>
        </p:nvSpPr>
        <p:spPr>
          <a:xfrm>
            <a:off x="3461875" y="3451675"/>
            <a:ext cx="1377300" cy="13773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Windy</a:t>
            </a:r>
            <a:endParaRPr>
              <a:solidFill>
                <a:srgbClr val="FFFFFF"/>
              </a:solidFill>
              <a:latin typeface="Roboto"/>
              <a:ea typeface="Roboto"/>
              <a:cs typeface="Roboto"/>
              <a:sym typeface="Roboto"/>
            </a:endParaRPr>
          </a:p>
        </p:txBody>
      </p:sp>
      <p:sp>
        <p:nvSpPr>
          <p:cNvPr id="2539" name="Google Shape;2539;p49"/>
          <p:cNvSpPr txBox="1"/>
          <p:nvPr/>
        </p:nvSpPr>
        <p:spPr>
          <a:xfrm>
            <a:off x="2746250" y="1694050"/>
            <a:ext cx="6165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Light"/>
                <a:ea typeface="Roboto Light"/>
                <a:cs typeface="Roboto Light"/>
                <a:sym typeface="Roboto Light"/>
              </a:rPr>
              <a:t>30%</a:t>
            </a:r>
            <a:endParaRPr>
              <a:latin typeface="Roboto Light"/>
              <a:ea typeface="Roboto Light"/>
              <a:cs typeface="Roboto Light"/>
              <a:sym typeface="Roboto Light"/>
            </a:endParaRPr>
          </a:p>
        </p:txBody>
      </p:sp>
      <p:sp>
        <p:nvSpPr>
          <p:cNvPr id="2540" name="Google Shape;2540;p49"/>
          <p:cNvSpPr txBox="1"/>
          <p:nvPr/>
        </p:nvSpPr>
        <p:spPr>
          <a:xfrm>
            <a:off x="2045125" y="3461425"/>
            <a:ext cx="6165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Light"/>
                <a:ea typeface="Roboto Light"/>
                <a:cs typeface="Roboto Light"/>
                <a:sym typeface="Roboto Light"/>
              </a:rPr>
              <a:t>10%</a:t>
            </a:r>
            <a:endParaRPr>
              <a:latin typeface="Roboto Light"/>
              <a:ea typeface="Roboto Light"/>
              <a:cs typeface="Roboto Light"/>
              <a:sym typeface="Roboto Light"/>
            </a:endParaRPr>
          </a:p>
        </p:txBody>
      </p:sp>
      <p:cxnSp>
        <p:nvCxnSpPr>
          <p:cNvPr id="2541" name="Google Shape;2541;p49"/>
          <p:cNvCxnSpPr>
            <a:stCxn id="2536" idx="6"/>
            <a:endCxn id="2537" idx="1"/>
          </p:cNvCxnSpPr>
          <p:nvPr/>
        </p:nvCxnSpPr>
        <p:spPr>
          <a:xfrm>
            <a:off x="4864113" y="1090575"/>
            <a:ext cx="1066200" cy="994200"/>
          </a:xfrm>
          <a:prstGeom prst="straightConnector1">
            <a:avLst/>
          </a:prstGeom>
          <a:noFill/>
          <a:ln cap="flat" cmpd="sng" w="9525">
            <a:solidFill>
              <a:schemeClr val="dk2"/>
            </a:solidFill>
            <a:prstDash val="solid"/>
            <a:round/>
            <a:headEnd len="med" w="med" type="none"/>
            <a:tailEnd len="med" w="med" type="triangle"/>
          </a:ln>
        </p:spPr>
      </p:cxnSp>
      <p:cxnSp>
        <p:nvCxnSpPr>
          <p:cNvPr id="2542" name="Google Shape;2542;p49"/>
          <p:cNvCxnSpPr>
            <a:stCxn id="2535" idx="1"/>
            <a:endCxn id="2535" idx="3"/>
          </p:cNvCxnSpPr>
          <p:nvPr/>
        </p:nvCxnSpPr>
        <p:spPr>
          <a:xfrm flipH="1" rot="-5400000">
            <a:off x="757676" y="2571401"/>
            <a:ext cx="973800" cy="600"/>
          </a:xfrm>
          <a:prstGeom prst="curvedConnector5">
            <a:avLst>
              <a:gd fmla="val -45166" name="adj1"/>
              <a:gd fmla="val -73304319" name="adj2"/>
              <a:gd fmla="val 145176" name="adj3"/>
            </a:avLst>
          </a:prstGeom>
          <a:noFill/>
          <a:ln cap="flat" cmpd="sng" w="9525">
            <a:solidFill>
              <a:schemeClr val="dk2"/>
            </a:solidFill>
            <a:prstDash val="solid"/>
            <a:round/>
            <a:headEnd len="med" w="med" type="none"/>
            <a:tailEnd len="med" w="med" type="stealth"/>
          </a:ln>
        </p:spPr>
      </p:cxnSp>
      <p:sp>
        <p:nvSpPr>
          <p:cNvPr id="2543" name="Google Shape;2543;p49"/>
          <p:cNvSpPr txBox="1"/>
          <p:nvPr/>
        </p:nvSpPr>
        <p:spPr>
          <a:xfrm>
            <a:off x="311300" y="2433600"/>
            <a:ext cx="6165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Light"/>
                <a:ea typeface="Roboto Light"/>
                <a:cs typeface="Roboto Light"/>
                <a:sym typeface="Roboto Light"/>
              </a:rPr>
              <a:t>60%</a:t>
            </a:r>
            <a:endParaRPr>
              <a:latin typeface="Roboto Light"/>
              <a:ea typeface="Roboto Light"/>
              <a:cs typeface="Roboto Light"/>
              <a:sym typeface="Roboto Light"/>
            </a:endParaRPr>
          </a:p>
        </p:txBody>
      </p:sp>
      <p:cxnSp>
        <p:nvCxnSpPr>
          <p:cNvPr id="2544" name="Google Shape;2544;p49"/>
          <p:cNvCxnSpPr>
            <a:stCxn id="2538" idx="3"/>
            <a:endCxn id="2538" idx="5"/>
          </p:cNvCxnSpPr>
          <p:nvPr/>
        </p:nvCxnSpPr>
        <p:spPr>
          <a:xfrm flipH="1" rot="-5400000">
            <a:off x="4150176" y="4140674"/>
            <a:ext cx="600" cy="973800"/>
          </a:xfrm>
          <a:prstGeom prst="curvedConnector3">
            <a:avLst>
              <a:gd fmla="val 73304319" name="adj1"/>
            </a:avLst>
          </a:prstGeom>
          <a:noFill/>
          <a:ln cap="flat" cmpd="sng" w="9525">
            <a:solidFill>
              <a:schemeClr val="dk2"/>
            </a:solidFill>
            <a:prstDash val="solid"/>
            <a:round/>
            <a:headEnd len="med" w="med" type="none"/>
            <a:tailEnd len="med" w="med" type="stealth"/>
          </a:ln>
        </p:spPr>
      </p:cxnSp>
      <p:sp>
        <p:nvSpPr>
          <p:cNvPr id="2545" name="Google Shape;2545;p49"/>
          <p:cNvSpPr txBox="1"/>
          <p:nvPr/>
        </p:nvSpPr>
        <p:spPr>
          <a:xfrm>
            <a:off x="4480925" y="4747675"/>
            <a:ext cx="6165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Light"/>
                <a:ea typeface="Roboto Light"/>
                <a:cs typeface="Roboto Light"/>
                <a:sym typeface="Roboto Light"/>
              </a:rPr>
              <a:t>50%</a:t>
            </a:r>
            <a:endParaRPr>
              <a:latin typeface="Roboto Light"/>
              <a:ea typeface="Roboto Light"/>
              <a:cs typeface="Roboto Light"/>
              <a:sym typeface="Roboto Light"/>
            </a:endParaRPr>
          </a:p>
        </p:txBody>
      </p:sp>
      <p:cxnSp>
        <p:nvCxnSpPr>
          <p:cNvPr id="2546" name="Google Shape;2546;p49"/>
          <p:cNvCxnSpPr>
            <a:stCxn id="2537" idx="5"/>
            <a:endCxn id="2537" idx="7"/>
          </p:cNvCxnSpPr>
          <p:nvPr/>
        </p:nvCxnSpPr>
        <p:spPr>
          <a:xfrm rot="-5400000">
            <a:off x="6417749" y="2571499"/>
            <a:ext cx="973800" cy="600"/>
          </a:xfrm>
          <a:prstGeom prst="curvedConnector5">
            <a:avLst>
              <a:gd fmla="val -45166" name="adj1"/>
              <a:gd fmla="val 73304319" name="adj2"/>
              <a:gd fmla="val 145176" name="adj3"/>
            </a:avLst>
          </a:prstGeom>
          <a:noFill/>
          <a:ln cap="flat" cmpd="sng" w="9525">
            <a:solidFill>
              <a:schemeClr val="dk2"/>
            </a:solidFill>
            <a:prstDash val="solid"/>
            <a:round/>
            <a:headEnd len="med" w="med" type="none"/>
            <a:tailEnd len="med" w="med" type="stealth"/>
          </a:ln>
        </p:spPr>
      </p:cxnSp>
      <p:sp>
        <p:nvSpPr>
          <p:cNvPr id="2547" name="Google Shape;2547;p49"/>
          <p:cNvSpPr txBox="1"/>
          <p:nvPr/>
        </p:nvSpPr>
        <p:spPr>
          <a:xfrm>
            <a:off x="7106050" y="1542800"/>
            <a:ext cx="6165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Light"/>
                <a:ea typeface="Roboto Light"/>
                <a:cs typeface="Roboto Light"/>
                <a:sym typeface="Roboto Light"/>
              </a:rPr>
              <a:t>70%</a:t>
            </a:r>
            <a:endParaRPr>
              <a:latin typeface="Roboto Light"/>
              <a:ea typeface="Roboto Light"/>
              <a:cs typeface="Roboto Light"/>
              <a:sym typeface="Roboto Light"/>
            </a:endParaRPr>
          </a:p>
        </p:txBody>
      </p:sp>
      <p:cxnSp>
        <p:nvCxnSpPr>
          <p:cNvPr id="2548" name="Google Shape;2548;p49"/>
          <p:cNvCxnSpPr>
            <a:stCxn id="2536" idx="1"/>
            <a:endCxn id="2536" idx="7"/>
          </p:cNvCxnSpPr>
          <p:nvPr/>
        </p:nvCxnSpPr>
        <p:spPr>
          <a:xfrm flipH="1" rot="-5400000">
            <a:off x="4175113" y="117026"/>
            <a:ext cx="600" cy="973800"/>
          </a:xfrm>
          <a:prstGeom prst="curvedConnector3">
            <a:avLst>
              <a:gd fmla="val -73304319" name="adj1"/>
            </a:avLst>
          </a:prstGeom>
          <a:noFill/>
          <a:ln cap="flat" cmpd="sng" w="9525">
            <a:solidFill>
              <a:schemeClr val="dk2"/>
            </a:solidFill>
            <a:prstDash val="solid"/>
            <a:round/>
            <a:headEnd len="med" w="med" type="none"/>
            <a:tailEnd len="med" w="med" type="stealth"/>
          </a:ln>
        </p:spPr>
      </p:cxnSp>
      <p:sp>
        <p:nvSpPr>
          <p:cNvPr id="2549" name="Google Shape;2549;p49"/>
          <p:cNvSpPr txBox="1"/>
          <p:nvPr/>
        </p:nvSpPr>
        <p:spPr>
          <a:xfrm>
            <a:off x="4480925" y="119525"/>
            <a:ext cx="6165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Light"/>
                <a:ea typeface="Roboto Light"/>
                <a:cs typeface="Roboto Light"/>
                <a:sym typeface="Roboto Light"/>
              </a:rPr>
              <a:t>60%</a:t>
            </a:r>
            <a:endParaRPr>
              <a:latin typeface="Roboto Light"/>
              <a:ea typeface="Roboto Light"/>
              <a:cs typeface="Roboto Light"/>
              <a:sym typeface="Roboto Light"/>
            </a:endParaRPr>
          </a:p>
        </p:txBody>
      </p:sp>
      <p:sp>
        <p:nvSpPr>
          <p:cNvPr id="2550" name="Google Shape;2550;p49"/>
          <p:cNvSpPr txBox="1"/>
          <p:nvPr/>
        </p:nvSpPr>
        <p:spPr>
          <a:xfrm>
            <a:off x="5405575" y="1358150"/>
            <a:ext cx="6165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Light"/>
                <a:ea typeface="Roboto Light"/>
                <a:cs typeface="Roboto Light"/>
                <a:sym typeface="Roboto Light"/>
              </a:rPr>
              <a:t>30%</a:t>
            </a:r>
            <a:endParaRPr>
              <a:latin typeface="Roboto Light"/>
              <a:ea typeface="Roboto Light"/>
              <a:cs typeface="Roboto Light"/>
              <a:sym typeface="Roboto Light"/>
            </a:endParaRPr>
          </a:p>
        </p:txBody>
      </p:sp>
      <p:cxnSp>
        <p:nvCxnSpPr>
          <p:cNvPr id="2551" name="Google Shape;2551;p49"/>
          <p:cNvCxnSpPr>
            <a:stCxn id="2535" idx="7"/>
            <a:endCxn id="2537" idx="1"/>
          </p:cNvCxnSpPr>
          <p:nvPr/>
        </p:nvCxnSpPr>
        <p:spPr>
          <a:xfrm flipH="1" rot="-5400000">
            <a:off x="4073974" y="229001"/>
            <a:ext cx="600" cy="3712200"/>
          </a:xfrm>
          <a:prstGeom prst="curvedConnector3">
            <a:avLst>
              <a:gd fmla="val -19075152" name="adj1"/>
            </a:avLst>
          </a:prstGeom>
          <a:noFill/>
          <a:ln cap="flat" cmpd="sng" w="9525">
            <a:solidFill>
              <a:schemeClr val="dk2"/>
            </a:solidFill>
            <a:prstDash val="solid"/>
            <a:round/>
            <a:headEnd len="med" w="med" type="none"/>
            <a:tailEnd len="med" w="med" type="stealth"/>
          </a:ln>
        </p:spPr>
      </p:cxnSp>
      <p:cxnSp>
        <p:nvCxnSpPr>
          <p:cNvPr id="2552" name="Google Shape;2552;p49"/>
          <p:cNvCxnSpPr>
            <a:stCxn id="2537" idx="3"/>
            <a:endCxn id="2535" idx="5"/>
          </p:cNvCxnSpPr>
          <p:nvPr/>
        </p:nvCxnSpPr>
        <p:spPr>
          <a:xfrm rot="5400000">
            <a:off x="4074051" y="1202899"/>
            <a:ext cx="600" cy="3712200"/>
          </a:xfrm>
          <a:prstGeom prst="curvedConnector3">
            <a:avLst>
              <a:gd fmla="val 51354319" name="adj1"/>
            </a:avLst>
          </a:prstGeom>
          <a:noFill/>
          <a:ln cap="flat" cmpd="sng" w="9525">
            <a:solidFill>
              <a:schemeClr val="dk2"/>
            </a:solidFill>
            <a:prstDash val="solid"/>
            <a:round/>
            <a:headEnd len="med" w="med" type="none"/>
            <a:tailEnd len="med" w="med" type="stealth"/>
          </a:ln>
        </p:spPr>
      </p:cxnSp>
      <p:sp>
        <p:nvSpPr>
          <p:cNvPr id="2553" name="Google Shape;2553;p49"/>
          <p:cNvSpPr txBox="1"/>
          <p:nvPr/>
        </p:nvSpPr>
        <p:spPr>
          <a:xfrm>
            <a:off x="5261150" y="2984088"/>
            <a:ext cx="6165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Light"/>
                <a:ea typeface="Roboto Light"/>
                <a:cs typeface="Roboto Light"/>
                <a:sym typeface="Roboto Light"/>
              </a:rPr>
              <a:t>10%</a:t>
            </a:r>
            <a:endParaRPr>
              <a:latin typeface="Roboto Light"/>
              <a:ea typeface="Roboto Light"/>
              <a:cs typeface="Roboto Light"/>
              <a:sym typeface="Roboto Light"/>
            </a:endParaRPr>
          </a:p>
        </p:txBody>
      </p:sp>
      <p:cxnSp>
        <p:nvCxnSpPr>
          <p:cNvPr id="2554" name="Google Shape;2554;p49"/>
          <p:cNvCxnSpPr>
            <a:stCxn id="2538" idx="6"/>
            <a:endCxn id="2537" idx="3"/>
          </p:cNvCxnSpPr>
          <p:nvPr/>
        </p:nvCxnSpPr>
        <p:spPr>
          <a:xfrm flipH="1" rot="10800000">
            <a:off x="4839175" y="3058825"/>
            <a:ext cx="1091400" cy="1081500"/>
          </a:xfrm>
          <a:prstGeom prst="curvedConnector2">
            <a:avLst/>
          </a:prstGeom>
          <a:noFill/>
          <a:ln cap="flat" cmpd="sng" w="9525">
            <a:solidFill>
              <a:schemeClr val="dk2"/>
            </a:solidFill>
            <a:prstDash val="solid"/>
            <a:round/>
            <a:headEnd len="med" w="med" type="none"/>
            <a:tailEnd len="med" w="med" type="stealth"/>
          </a:ln>
        </p:spPr>
      </p:cxnSp>
      <p:cxnSp>
        <p:nvCxnSpPr>
          <p:cNvPr id="2555" name="Google Shape;2555;p49"/>
          <p:cNvCxnSpPr>
            <a:stCxn id="2535" idx="4"/>
            <a:endCxn id="2538" idx="2"/>
          </p:cNvCxnSpPr>
          <p:nvPr/>
        </p:nvCxnSpPr>
        <p:spPr>
          <a:xfrm flipH="1" rot="-5400000">
            <a:off x="2156625" y="2835000"/>
            <a:ext cx="879900" cy="1730700"/>
          </a:xfrm>
          <a:prstGeom prst="curvedConnector2">
            <a:avLst/>
          </a:prstGeom>
          <a:noFill/>
          <a:ln cap="flat" cmpd="sng" w="9525">
            <a:solidFill>
              <a:schemeClr val="dk2"/>
            </a:solidFill>
            <a:prstDash val="solid"/>
            <a:round/>
            <a:headEnd len="med" w="med" type="none"/>
            <a:tailEnd len="med" w="med" type="stealth"/>
          </a:ln>
        </p:spPr>
      </p:cxnSp>
      <p:sp>
        <p:nvSpPr>
          <p:cNvPr id="2556" name="Google Shape;2556;p49"/>
          <p:cNvSpPr txBox="1"/>
          <p:nvPr/>
        </p:nvSpPr>
        <p:spPr>
          <a:xfrm>
            <a:off x="4927350" y="3791750"/>
            <a:ext cx="6165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Light"/>
                <a:ea typeface="Roboto Light"/>
                <a:cs typeface="Roboto Light"/>
                <a:sym typeface="Roboto Light"/>
              </a:rPr>
              <a:t>25%</a:t>
            </a:r>
            <a:endParaRPr>
              <a:latin typeface="Roboto Light"/>
              <a:ea typeface="Roboto Light"/>
              <a:cs typeface="Roboto Light"/>
              <a:sym typeface="Roboto Light"/>
            </a:endParaRPr>
          </a:p>
        </p:txBody>
      </p:sp>
      <p:cxnSp>
        <p:nvCxnSpPr>
          <p:cNvPr id="2557" name="Google Shape;2557;p49"/>
          <p:cNvCxnSpPr>
            <a:stCxn id="2538" idx="7"/>
            <a:endCxn id="2536" idx="5"/>
          </p:cNvCxnSpPr>
          <p:nvPr/>
        </p:nvCxnSpPr>
        <p:spPr>
          <a:xfrm rot="-5400000">
            <a:off x="3611924" y="2602926"/>
            <a:ext cx="2076000" cy="24900"/>
          </a:xfrm>
          <a:prstGeom prst="curvedConnector3">
            <a:avLst>
              <a:gd fmla="val 49996" name="adj1"/>
            </a:avLst>
          </a:prstGeom>
          <a:noFill/>
          <a:ln cap="flat" cmpd="sng" w="9525">
            <a:solidFill>
              <a:schemeClr val="dk2"/>
            </a:solidFill>
            <a:prstDash val="solid"/>
            <a:round/>
            <a:headEnd len="med" w="med" type="none"/>
            <a:tailEnd len="med" w="med" type="stealth"/>
          </a:ln>
        </p:spPr>
      </p:cxnSp>
      <p:sp>
        <p:nvSpPr>
          <p:cNvPr id="2558" name="Google Shape;2558;p49"/>
          <p:cNvSpPr txBox="1"/>
          <p:nvPr/>
        </p:nvSpPr>
        <p:spPr>
          <a:xfrm>
            <a:off x="4571988" y="3366813"/>
            <a:ext cx="6165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Light"/>
                <a:ea typeface="Roboto Light"/>
                <a:cs typeface="Roboto Light"/>
                <a:sym typeface="Roboto Light"/>
              </a:rPr>
              <a:t>25%</a:t>
            </a:r>
            <a:endParaRPr>
              <a:latin typeface="Roboto Light"/>
              <a:ea typeface="Roboto Light"/>
              <a:cs typeface="Roboto Light"/>
              <a:sym typeface="Roboto Light"/>
            </a:endParaRPr>
          </a:p>
        </p:txBody>
      </p:sp>
      <p:cxnSp>
        <p:nvCxnSpPr>
          <p:cNvPr id="2559" name="Google Shape;2559;p49"/>
          <p:cNvCxnSpPr>
            <a:stCxn id="2536" idx="3"/>
            <a:endCxn id="2538" idx="1"/>
          </p:cNvCxnSpPr>
          <p:nvPr/>
        </p:nvCxnSpPr>
        <p:spPr>
          <a:xfrm rot="5400000">
            <a:off x="2638063" y="2603074"/>
            <a:ext cx="2076000" cy="24900"/>
          </a:xfrm>
          <a:prstGeom prst="curvedConnector3">
            <a:avLst>
              <a:gd fmla="val 49996" name="adj1"/>
            </a:avLst>
          </a:prstGeom>
          <a:noFill/>
          <a:ln cap="flat" cmpd="sng" w="9525">
            <a:solidFill>
              <a:schemeClr val="dk2"/>
            </a:solidFill>
            <a:prstDash val="solid"/>
            <a:round/>
            <a:headEnd len="med" w="med" type="none"/>
            <a:tailEnd len="med" w="med" type="stealth"/>
          </a:ln>
        </p:spPr>
      </p:cxnSp>
      <p:sp>
        <p:nvSpPr>
          <p:cNvPr id="2560" name="Google Shape;2560;p49"/>
          <p:cNvSpPr txBox="1"/>
          <p:nvPr/>
        </p:nvSpPr>
        <p:spPr>
          <a:xfrm>
            <a:off x="3614863" y="1693300"/>
            <a:ext cx="6165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Light"/>
                <a:ea typeface="Roboto Light"/>
                <a:cs typeface="Roboto Light"/>
                <a:sym typeface="Roboto Light"/>
              </a:rPr>
              <a:t>10%</a:t>
            </a:r>
            <a:endParaRPr>
              <a:latin typeface="Roboto Light"/>
              <a:ea typeface="Roboto Light"/>
              <a:cs typeface="Roboto Light"/>
              <a:sym typeface="Roboto Light"/>
            </a:endParaRPr>
          </a:p>
        </p:txBody>
      </p:sp>
      <p:cxnSp>
        <p:nvCxnSpPr>
          <p:cNvPr id="2561" name="Google Shape;2561;p49"/>
          <p:cNvCxnSpPr>
            <a:stCxn id="2537" idx="4"/>
            <a:endCxn id="2538" idx="6"/>
          </p:cNvCxnSpPr>
          <p:nvPr/>
        </p:nvCxnSpPr>
        <p:spPr>
          <a:xfrm rot="5400000">
            <a:off x="5188300" y="2911200"/>
            <a:ext cx="879900" cy="1578300"/>
          </a:xfrm>
          <a:prstGeom prst="curvedConnector2">
            <a:avLst/>
          </a:prstGeom>
          <a:noFill/>
          <a:ln cap="flat" cmpd="sng" w="9525">
            <a:solidFill>
              <a:schemeClr val="dk2"/>
            </a:solidFill>
            <a:prstDash val="solid"/>
            <a:round/>
            <a:headEnd len="med" w="med" type="none"/>
            <a:tailEnd len="med" w="med" type="stealth"/>
          </a:ln>
        </p:spPr>
      </p:cxnSp>
      <p:sp>
        <p:nvSpPr>
          <p:cNvPr id="2562" name="Google Shape;2562;p49"/>
          <p:cNvSpPr txBox="1"/>
          <p:nvPr/>
        </p:nvSpPr>
        <p:spPr>
          <a:xfrm>
            <a:off x="6227550" y="3461425"/>
            <a:ext cx="6165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Light"/>
                <a:ea typeface="Roboto Light"/>
                <a:cs typeface="Roboto Light"/>
                <a:sym typeface="Roboto Light"/>
              </a:rPr>
              <a:t>10%</a:t>
            </a:r>
            <a:endParaRPr>
              <a:latin typeface="Roboto Light"/>
              <a:ea typeface="Roboto Light"/>
              <a:cs typeface="Roboto Light"/>
              <a:sym typeface="Roboto Light"/>
            </a:endParaRPr>
          </a:p>
        </p:txBody>
      </p:sp>
      <p:cxnSp>
        <p:nvCxnSpPr>
          <p:cNvPr id="2563" name="Google Shape;2563;p49"/>
          <p:cNvCxnSpPr>
            <a:stCxn id="2537" idx="0"/>
            <a:endCxn id="2536" idx="6"/>
          </p:cNvCxnSpPr>
          <p:nvPr/>
        </p:nvCxnSpPr>
        <p:spPr>
          <a:xfrm flipH="1" rot="5400000">
            <a:off x="5244400" y="710100"/>
            <a:ext cx="792600" cy="1553400"/>
          </a:xfrm>
          <a:prstGeom prst="curvedConnector2">
            <a:avLst/>
          </a:prstGeom>
          <a:noFill/>
          <a:ln cap="flat" cmpd="sng" w="9525">
            <a:solidFill>
              <a:schemeClr val="dk2"/>
            </a:solidFill>
            <a:prstDash val="solid"/>
            <a:round/>
            <a:headEnd len="med" w="med" type="none"/>
            <a:tailEnd len="med" w="med" type="stealth"/>
          </a:ln>
        </p:spPr>
      </p:cxnSp>
      <p:sp>
        <p:nvSpPr>
          <p:cNvPr id="2564" name="Google Shape;2564;p49"/>
          <p:cNvSpPr txBox="1"/>
          <p:nvPr/>
        </p:nvSpPr>
        <p:spPr>
          <a:xfrm>
            <a:off x="6306638" y="1542800"/>
            <a:ext cx="6165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Light"/>
                <a:ea typeface="Roboto Light"/>
                <a:cs typeface="Roboto Light"/>
                <a:sym typeface="Roboto Light"/>
              </a:rPr>
              <a:t>10%</a:t>
            </a:r>
            <a:endParaRPr>
              <a:latin typeface="Roboto Light"/>
              <a:ea typeface="Roboto Light"/>
              <a:cs typeface="Roboto Light"/>
              <a:sym typeface="Roboto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8" name="Shape 2568"/>
        <p:cNvGrpSpPr/>
        <p:nvPr/>
      </p:nvGrpSpPr>
      <p:grpSpPr>
        <a:xfrm>
          <a:off x="0" y="0"/>
          <a:ext cx="0" cy="0"/>
          <a:chOff x="0" y="0"/>
          <a:chExt cx="0" cy="0"/>
        </a:xfrm>
      </p:grpSpPr>
      <p:sp>
        <p:nvSpPr>
          <p:cNvPr id="2569" name="Google Shape;2569;p50"/>
          <p:cNvSpPr txBox="1"/>
          <p:nvPr>
            <p:ph type="title"/>
          </p:nvPr>
        </p:nvSpPr>
        <p:spPr>
          <a:xfrm>
            <a:off x="261100" y="125250"/>
            <a:ext cx="6761100" cy="5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Instead….</a:t>
            </a:r>
            <a:endParaRPr/>
          </a:p>
        </p:txBody>
      </p:sp>
      <p:graphicFrame>
        <p:nvGraphicFramePr>
          <p:cNvPr id="2570" name="Google Shape;2570;p50"/>
          <p:cNvGraphicFramePr/>
          <p:nvPr/>
        </p:nvGraphicFramePr>
        <p:xfrm>
          <a:off x="1170163" y="1837628"/>
          <a:ext cx="3000000" cy="3000000"/>
        </p:xfrm>
        <a:graphic>
          <a:graphicData uri="http://schemas.openxmlformats.org/drawingml/2006/table">
            <a:tbl>
              <a:tblPr>
                <a:noFill/>
                <a:tableStyleId>{BBEB7B78-72C0-4DCC-BFD9-5C1A6C5CB4C6}</a:tableStyleId>
              </a:tblPr>
              <a:tblGrid>
                <a:gridCol w="1171475"/>
                <a:gridCol w="1171475"/>
                <a:gridCol w="1171475"/>
                <a:gridCol w="1171475"/>
                <a:gridCol w="1171475"/>
              </a:tblGrid>
              <a:tr h="396200">
                <a:tc>
                  <a:txBody>
                    <a:bodyPr/>
                    <a:lstStyle/>
                    <a:p>
                      <a:pPr indent="0" lvl="0" marL="0" rtl="0" algn="l">
                        <a:spcBef>
                          <a:spcPts val="0"/>
                        </a:spcBef>
                        <a:spcAft>
                          <a:spcPts val="0"/>
                        </a:spcAft>
                        <a:buNone/>
                      </a:pPr>
                      <a:r>
                        <a:t/>
                      </a:r>
                      <a:endParaRPr>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Roboto"/>
                          <a:ea typeface="Roboto"/>
                          <a:cs typeface="Roboto"/>
                          <a:sym typeface="Roboto"/>
                        </a:rPr>
                        <a:t>Rainy</a:t>
                      </a:r>
                      <a:endParaRPr>
                        <a:latin typeface="Roboto"/>
                        <a:ea typeface="Roboto"/>
                        <a:cs typeface="Roboto"/>
                        <a:sym typeface="Roboto"/>
                      </a:endParaRPr>
                    </a:p>
                  </a:txBody>
                  <a:tcPr marT="91425" marB="91425" marR="91425" marL="91425" anchor="b">
                    <a:lnL cap="flat" cmpd="sng" w="9525">
                      <a:solidFill>
                        <a:srgbClr val="9E9E9E">
                          <a:alpha val="0"/>
                        </a:srgbClr>
                      </a:solidFill>
                      <a:prstDash val="solid"/>
                      <a:round/>
                      <a:headEnd len="sm" w="sm" type="none"/>
                      <a:tailEnd len="sm" w="sm" type="none"/>
                    </a:lnL>
                    <a:lnT cap="flat" cmpd="sng" w="9525">
                      <a:solidFill>
                        <a:srgbClr val="9E9E9E">
                          <a:alpha val="0"/>
                        </a:srgbClr>
                      </a:solidFill>
                      <a:prstDash val="solid"/>
                      <a:round/>
                      <a:headEnd len="sm" w="sm" type="none"/>
                      <a:tailEnd len="sm" w="sm" type="none"/>
                    </a:lnT>
                  </a:tcPr>
                </a:tc>
                <a:tc>
                  <a:txBody>
                    <a:bodyPr/>
                    <a:lstStyle/>
                    <a:p>
                      <a:pPr indent="0" lvl="0" marL="0" rtl="0" algn="ctr">
                        <a:spcBef>
                          <a:spcPts val="0"/>
                        </a:spcBef>
                        <a:spcAft>
                          <a:spcPts val="0"/>
                        </a:spcAft>
                        <a:buNone/>
                      </a:pPr>
                      <a:r>
                        <a:rPr lang="en">
                          <a:latin typeface="Roboto"/>
                          <a:ea typeface="Roboto"/>
                          <a:cs typeface="Roboto"/>
                          <a:sym typeface="Roboto"/>
                        </a:rPr>
                        <a:t>Sunny</a:t>
                      </a:r>
                      <a:endParaRPr>
                        <a:latin typeface="Roboto"/>
                        <a:ea typeface="Roboto"/>
                        <a:cs typeface="Roboto"/>
                        <a:sym typeface="Roboto"/>
                      </a:endParaRPr>
                    </a:p>
                  </a:txBody>
                  <a:tcPr marT="91425" marB="91425" marR="91425" marL="91425" anchor="b">
                    <a:lnT cap="flat" cmpd="sng" w="9525">
                      <a:solidFill>
                        <a:srgbClr val="9E9E9E">
                          <a:alpha val="0"/>
                        </a:srgbClr>
                      </a:solidFill>
                      <a:prstDash val="solid"/>
                      <a:round/>
                      <a:headEnd len="sm" w="sm" type="none"/>
                      <a:tailEnd len="sm" w="sm" type="none"/>
                    </a:lnT>
                  </a:tcPr>
                </a:tc>
                <a:tc>
                  <a:txBody>
                    <a:bodyPr/>
                    <a:lstStyle/>
                    <a:p>
                      <a:pPr indent="0" lvl="0" marL="0" rtl="0" algn="ctr">
                        <a:spcBef>
                          <a:spcPts val="0"/>
                        </a:spcBef>
                        <a:spcAft>
                          <a:spcPts val="0"/>
                        </a:spcAft>
                        <a:buNone/>
                      </a:pPr>
                      <a:r>
                        <a:rPr lang="en">
                          <a:latin typeface="Roboto"/>
                          <a:ea typeface="Roboto"/>
                          <a:cs typeface="Roboto"/>
                          <a:sym typeface="Roboto"/>
                        </a:rPr>
                        <a:t>Cloudy</a:t>
                      </a:r>
                      <a:endParaRPr>
                        <a:latin typeface="Roboto"/>
                        <a:ea typeface="Roboto"/>
                        <a:cs typeface="Roboto"/>
                        <a:sym typeface="Roboto"/>
                      </a:endParaRPr>
                    </a:p>
                  </a:txBody>
                  <a:tcPr marT="91425" marB="91425" marR="91425" marL="91425" anchor="b">
                    <a:lnT cap="flat" cmpd="sng" w="9525">
                      <a:solidFill>
                        <a:srgbClr val="9E9E9E">
                          <a:alpha val="0"/>
                        </a:srgbClr>
                      </a:solidFill>
                      <a:prstDash val="solid"/>
                      <a:round/>
                      <a:headEnd len="sm" w="sm" type="none"/>
                      <a:tailEnd len="sm" w="sm" type="none"/>
                    </a:lnT>
                  </a:tcPr>
                </a:tc>
                <a:tc>
                  <a:txBody>
                    <a:bodyPr/>
                    <a:lstStyle/>
                    <a:p>
                      <a:pPr indent="0" lvl="0" marL="0" rtl="0" algn="ctr">
                        <a:spcBef>
                          <a:spcPts val="0"/>
                        </a:spcBef>
                        <a:spcAft>
                          <a:spcPts val="0"/>
                        </a:spcAft>
                        <a:buNone/>
                      </a:pPr>
                      <a:r>
                        <a:rPr lang="en">
                          <a:latin typeface="Roboto"/>
                          <a:ea typeface="Roboto"/>
                          <a:cs typeface="Roboto"/>
                          <a:sym typeface="Roboto"/>
                        </a:rPr>
                        <a:t>Windy</a:t>
                      </a:r>
                      <a:endParaRPr>
                        <a:latin typeface="Roboto"/>
                        <a:ea typeface="Roboto"/>
                        <a:cs typeface="Roboto"/>
                        <a:sym typeface="Roboto"/>
                      </a:endParaRPr>
                    </a:p>
                  </a:txBody>
                  <a:tcPr marT="91425" marB="91425" marR="91425" marL="91425" anchor="b">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tcPr>
                </a:tc>
              </a:tr>
              <a:tr h="396200">
                <a:tc>
                  <a:txBody>
                    <a:bodyPr/>
                    <a:lstStyle/>
                    <a:p>
                      <a:pPr indent="0" lvl="0" marL="0" rtl="0" algn="r">
                        <a:spcBef>
                          <a:spcPts val="0"/>
                        </a:spcBef>
                        <a:spcAft>
                          <a:spcPts val="0"/>
                        </a:spcAft>
                        <a:buNone/>
                      </a:pPr>
                      <a:r>
                        <a:rPr lang="en">
                          <a:latin typeface="Roboto"/>
                          <a:ea typeface="Roboto"/>
                          <a:cs typeface="Roboto"/>
                          <a:sym typeface="Roboto"/>
                        </a:rPr>
                        <a:t>Rainy</a:t>
                      </a:r>
                      <a:endParaRPr>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T cap="flat" cmpd="sng" w="9525">
                      <a:solidFill>
                        <a:srgbClr val="9E9E9E">
                          <a:alpha val="0"/>
                        </a:srgbClr>
                      </a:solidFill>
                      <a:prstDash val="solid"/>
                      <a:round/>
                      <a:headEnd len="sm" w="sm" type="none"/>
                      <a:tailEnd len="sm" w="sm" type="none"/>
                    </a:lnT>
                  </a:tcPr>
                </a:tc>
                <a:tc>
                  <a:txBody>
                    <a:bodyPr/>
                    <a:lstStyle/>
                    <a:p>
                      <a:pPr indent="0" lvl="0" marL="0" rtl="0" algn="ctr">
                        <a:spcBef>
                          <a:spcPts val="0"/>
                        </a:spcBef>
                        <a:spcAft>
                          <a:spcPts val="0"/>
                        </a:spcAft>
                        <a:buNone/>
                      </a:pPr>
                      <a:r>
                        <a:rPr lang="en">
                          <a:latin typeface="Roboto"/>
                          <a:ea typeface="Roboto"/>
                          <a:cs typeface="Roboto"/>
                          <a:sym typeface="Roboto"/>
                        </a:rPr>
                        <a:t>60%</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latin typeface="Roboto"/>
                          <a:ea typeface="Roboto"/>
                          <a:cs typeface="Roboto"/>
                          <a:sym typeface="Roboto"/>
                        </a:rPr>
                        <a:t>30%</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latin typeface="Roboto"/>
                          <a:ea typeface="Roboto"/>
                          <a:cs typeface="Roboto"/>
                          <a:sym typeface="Roboto"/>
                        </a:rPr>
                        <a:t>10%</a:t>
                      </a:r>
                      <a:endParaRPr>
                        <a:latin typeface="Roboto"/>
                        <a:ea typeface="Roboto"/>
                        <a:cs typeface="Roboto"/>
                        <a:sym typeface="Roboto"/>
                      </a:endParaRPr>
                    </a:p>
                  </a:txBody>
                  <a:tcPr marT="91425" marB="91425" marR="91425" marL="91425"/>
                </a:tc>
              </a:tr>
              <a:tr h="396200">
                <a:tc>
                  <a:txBody>
                    <a:bodyPr/>
                    <a:lstStyle/>
                    <a:p>
                      <a:pPr indent="0" lvl="0" marL="0" rtl="0" algn="r">
                        <a:spcBef>
                          <a:spcPts val="0"/>
                        </a:spcBef>
                        <a:spcAft>
                          <a:spcPts val="0"/>
                        </a:spcAft>
                        <a:buNone/>
                      </a:pPr>
                      <a:r>
                        <a:rPr lang="en">
                          <a:latin typeface="Roboto"/>
                          <a:ea typeface="Roboto"/>
                          <a:cs typeface="Roboto"/>
                          <a:sym typeface="Roboto"/>
                        </a:rPr>
                        <a:t>Sunny</a:t>
                      </a:r>
                      <a:endParaRPr>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tcPr>
                </a:tc>
                <a:tc>
                  <a:txBody>
                    <a:bodyPr/>
                    <a:lstStyle/>
                    <a:p>
                      <a:pPr indent="0" lvl="0" marL="0" rtl="0" algn="ctr">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latin typeface="Roboto"/>
                          <a:ea typeface="Roboto"/>
                          <a:cs typeface="Roboto"/>
                          <a:sym typeface="Roboto"/>
                        </a:rPr>
                        <a:t>60%</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latin typeface="Roboto"/>
                          <a:ea typeface="Roboto"/>
                          <a:cs typeface="Roboto"/>
                          <a:sym typeface="Roboto"/>
                        </a:rPr>
                        <a:t>30%</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latin typeface="Roboto"/>
                          <a:ea typeface="Roboto"/>
                          <a:cs typeface="Roboto"/>
                          <a:sym typeface="Roboto"/>
                        </a:rPr>
                        <a:t>10%</a:t>
                      </a:r>
                      <a:endParaRPr>
                        <a:latin typeface="Roboto"/>
                        <a:ea typeface="Roboto"/>
                        <a:cs typeface="Roboto"/>
                        <a:sym typeface="Roboto"/>
                      </a:endParaRPr>
                    </a:p>
                  </a:txBody>
                  <a:tcPr marT="91425" marB="91425" marR="91425" marL="91425"/>
                </a:tc>
              </a:tr>
              <a:tr h="396200">
                <a:tc>
                  <a:txBody>
                    <a:bodyPr/>
                    <a:lstStyle/>
                    <a:p>
                      <a:pPr indent="0" lvl="0" marL="0" rtl="0" algn="r">
                        <a:spcBef>
                          <a:spcPts val="0"/>
                        </a:spcBef>
                        <a:spcAft>
                          <a:spcPts val="0"/>
                        </a:spcAft>
                        <a:buNone/>
                      </a:pPr>
                      <a:r>
                        <a:rPr lang="en">
                          <a:latin typeface="Roboto"/>
                          <a:ea typeface="Roboto"/>
                          <a:cs typeface="Roboto"/>
                          <a:sym typeface="Roboto"/>
                        </a:rPr>
                        <a:t>Cloudy</a:t>
                      </a:r>
                      <a:endParaRPr>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tcPr>
                </a:tc>
                <a:tc>
                  <a:txBody>
                    <a:bodyPr/>
                    <a:lstStyle/>
                    <a:p>
                      <a:pPr indent="0" lvl="0" marL="0" rtl="0" algn="ctr">
                        <a:spcBef>
                          <a:spcPts val="0"/>
                        </a:spcBef>
                        <a:spcAft>
                          <a:spcPts val="0"/>
                        </a:spcAft>
                        <a:buNone/>
                      </a:pPr>
                      <a:r>
                        <a:rPr lang="en">
                          <a:latin typeface="Roboto"/>
                          <a:ea typeface="Roboto"/>
                          <a:cs typeface="Roboto"/>
                          <a:sym typeface="Roboto"/>
                        </a:rPr>
                        <a:t>10%</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latin typeface="Roboto"/>
                          <a:ea typeface="Roboto"/>
                          <a:cs typeface="Roboto"/>
                          <a:sym typeface="Roboto"/>
                        </a:rPr>
                        <a:t>10%</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latin typeface="Roboto"/>
                          <a:ea typeface="Roboto"/>
                          <a:cs typeface="Roboto"/>
                          <a:sym typeface="Roboto"/>
                        </a:rPr>
                        <a:t>70%</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latin typeface="Roboto"/>
                          <a:ea typeface="Roboto"/>
                          <a:cs typeface="Roboto"/>
                          <a:sym typeface="Roboto"/>
                        </a:rPr>
                        <a:t>10%</a:t>
                      </a:r>
                      <a:endParaRPr>
                        <a:latin typeface="Roboto"/>
                        <a:ea typeface="Roboto"/>
                        <a:cs typeface="Roboto"/>
                        <a:sym typeface="Roboto"/>
                      </a:endParaRPr>
                    </a:p>
                  </a:txBody>
                  <a:tcPr marT="91425" marB="91425" marR="91425" marL="91425"/>
                </a:tc>
              </a:tr>
              <a:tr h="396200">
                <a:tc>
                  <a:txBody>
                    <a:bodyPr/>
                    <a:lstStyle/>
                    <a:p>
                      <a:pPr indent="0" lvl="0" marL="0" rtl="0" algn="r">
                        <a:spcBef>
                          <a:spcPts val="0"/>
                        </a:spcBef>
                        <a:spcAft>
                          <a:spcPts val="0"/>
                        </a:spcAft>
                        <a:buNone/>
                      </a:pPr>
                      <a:r>
                        <a:rPr lang="en">
                          <a:latin typeface="Roboto"/>
                          <a:ea typeface="Roboto"/>
                          <a:cs typeface="Roboto"/>
                          <a:sym typeface="Roboto"/>
                        </a:rPr>
                        <a:t>Windy</a:t>
                      </a:r>
                      <a:endParaRPr>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latin typeface="Roboto"/>
                          <a:ea typeface="Roboto"/>
                          <a:cs typeface="Roboto"/>
                          <a:sym typeface="Roboto"/>
                        </a:rPr>
                        <a:t>25%</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latin typeface="Roboto"/>
                          <a:ea typeface="Roboto"/>
                          <a:cs typeface="Roboto"/>
                          <a:sym typeface="Roboto"/>
                        </a:rPr>
                        <a:t>25%</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latin typeface="Roboto"/>
                          <a:ea typeface="Roboto"/>
                          <a:cs typeface="Roboto"/>
                          <a:sym typeface="Roboto"/>
                        </a:rPr>
                        <a:t>50%</a:t>
                      </a:r>
                      <a:endParaRPr>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4" name="Shape 2574"/>
        <p:cNvGrpSpPr/>
        <p:nvPr/>
      </p:nvGrpSpPr>
      <p:grpSpPr>
        <a:xfrm>
          <a:off x="0" y="0"/>
          <a:ext cx="0" cy="0"/>
          <a:chOff x="0" y="0"/>
          <a:chExt cx="0" cy="0"/>
        </a:xfrm>
      </p:grpSpPr>
      <p:sp>
        <p:nvSpPr>
          <p:cNvPr id="2575" name="Google Shape;2575;p51"/>
          <p:cNvSpPr txBox="1"/>
          <p:nvPr>
            <p:ph type="title"/>
          </p:nvPr>
        </p:nvSpPr>
        <p:spPr>
          <a:xfrm>
            <a:off x="261100" y="125250"/>
            <a:ext cx="6761100" cy="5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Instead… Markov Chain!</a:t>
            </a:r>
            <a:endParaRPr/>
          </a:p>
        </p:txBody>
      </p:sp>
      <p:pic>
        <p:nvPicPr>
          <p:cNvPr id="2576" name="Google Shape;2576;p51"/>
          <p:cNvPicPr preferRelativeResize="0"/>
          <p:nvPr/>
        </p:nvPicPr>
        <p:blipFill>
          <a:blip r:embed="rId3">
            <a:alphaModFix/>
          </a:blip>
          <a:stretch>
            <a:fillRect/>
          </a:stretch>
        </p:blipFill>
        <p:spPr>
          <a:xfrm>
            <a:off x="2891871" y="2334400"/>
            <a:ext cx="2501850" cy="1579175"/>
          </a:xfrm>
          <a:prstGeom prst="rect">
            <a:avLst/>
          </a:prstGeom>
          <a:noFill/>
          <a:ln>
            <a:noFill/>
          </a:ln>
        </p:spPr>
      </p:pic>
      <p:sp>
        <p:nvSpPr>
          <p:cNvPr id="2577" name="Google Shape;2577;p51"/>
          <p:cNvSpPr txBox="1"/>
          <p:nvPr>
            <p:ph idx="1" type="body"/>
          </p:nvPr>
        </p:nvSpPr>
        <p:spPr>
          <a:xfrm>
            <a:off x="804125" y="682650"/>
            <a:ext cx="6857700" cy="4349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8" name="Shape 2208"/>
        <p:cNvGrpSpPr/>
        <p:nvPr/>
      </p:nvGrpSpPr>
      <p:grpSpPr>
        <a:xfrm>
          <a:off x="0" y="0"/>
          <a:ext cx="0" cy="0"/>
          <a:chOff x="0" y="0"/>
          <a:chExt cx="0" cy="0"/>
        </a:xfrm>
      </p:grpSpPr>
      <p:sp>
        <p:nvSpPr>
          <p:cNvPr id="2209" name="Google Shape;2209;p16"/>
          <p:cNvSpPr txBox="1"/>
          <p:nvPr>
            <p:ph type="title"/>
          </p:nvPr>
        </p:nvSpPr>
        <p:spPr>
          <a:xfrm>
            <a:off x="261100" y="125250"/>
            <a:ext cx="6761100" cy="5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Some Probability</a:t>
            </a:r>
            <a:endParaRPr/>
          </a:p>
        </p:txBody>
      </p:sp>
      <p:sp>
        <p:nvSpPr>
          <p:cNvPr id="2210" name="Google Shape;2210;p16"/>
          <p:cNvSpPr txBox="1"/>
          <p:nvPr>
            <p:ph idx="1" type="body"/>
          </p:nvPr>
        </p:nvSpPr>
        <p:spPr>
          <a:xfrm>
            <a:off x="798225" y="682650"/>
            <a:ext cx="2213100" cy="4349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br>
              <a:rPr b="1" lang="en" sz="1500">
                <a:latin typeface="Roboto"/>
                <a:ea typeface="Roboto"/>
                <a:cs typeface="Roboto"/>
                <a:sym typeface="Roboto"/>
              </a:rPr>
            </a:br>
            <a:r>
              <a:rPr b="1" lang="en" sz="1500">
                <a:latin typeface="Roboto"/>
                <a:ea typeface="Roboto"/>
                <a:cs typeface="Roboto"/>
                <a:sym typeface="Roboto"/>
              </a:rPr>
              <a:t>Basic Probability</a:t>
            </a:r>
            <a:endParaRPr b="1" sz="1500">
              <a:latin typeface="Roboto"/>
              <a:ea typeface="Roboto"/>
              <a:cs typeface="Roboto"/>
              <a:sym typeface="Roboto"/>
            </a:endParaRPr>
          </a:p>
          <a:p>
            <a:pPr indent="0" lvl="0" marL="0" rtl="0" algn="l">
              <a:spcBef>
                <a:spcPts val="600"/>
              </a:spcBef>
              <a:spcAft>
                <a:spcPts val="0"/>
              </a:spcAft>
              <a:buNone/>
            </a:pPr>
            <a:r>
              <a:rPr lang="en" sz="1400"/>
              <a:t>Likelihood a particular event will occur out of the possible ones that can occur.</a:t>
            </a:r>
            <a:endParaRPr sz="1400"/>
          </a:p>
        </p:txBody>
      </p:sp>
      <p:sp>
        <p:nvSpPr>
          <p:cNvPr id="2211" name="Google Shape;2211;p16"/>
          <p:cNvSpPr txBox="1"/>
          <p:nvPr>
            <p:ph idx="2" type="body"/>
          </p:nvPr>
        </p:nvSpPr>
        <p:spPr>
          <a:xfrm>
            <a:off x="3124876" y="682650"/>
            <a:ext cx="2213100" cy="4349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br>
              <a:rPr b="1" lang="en" sz="1500">
                <a:latin typeface="Roboto"/>
                <a:ea typeface="Roboto"/>
                <a:cs typeface="Roboto"/>
                <a:sym typeface="Roboto"/>
              </a:rPr>
            </a:br>
            <a:r>
              <a:rPr b="1" lang="en" sz="1500">
                <a:latin typeface="Roboto"/>
                <a:ea typeface="Roboto"/>
                <a:cs typeface="Roboto"/>
                <a:sym typeface="Roboto"/>
              </a:rPr>
              <a:t>Conditional Probability</a:t>
            </a:r>
            <a:endParaRPr b="1" sz="1500">
              <a:latin typeface="Roboto"/>
              <a:ea typeface="Roboto"/>
              <a:cs typeface="Roboto"/>
              <a:sym typeface="Roboto"/>
            </a:endParaRPr>
          </a:p>
          <a:p>
            <a:pPr indent="0" lvl="0" marL="0" rtl="0" algn="l">
              <a:spcBef>
                <a:spcPts val="600"/>
              </a:spcBef>
              <a:spcAft>
                <a:spcPts val="0"/>
              </a:spcAft>
              <a:buNone/>
            </a:pPr>
            <a:r>
              <a:rPr lang="en" sz="1400"/>
              <a:t>Probability an event will occur given another event has. Can be calculated using Bayes’ Theorem</a:t>
            </a:r>
            <a:endParaRPr sz="1400"/>
          </a:p>
        </p:txBody>
      </p:sp>
      <p:sp>
        <p:nvSpPr>
          <p:cNvPr id="2212" name="Google Shape;2212;p16"/>
          <p:cNvSpPr txBox="1"/>
          <p:nvPr>
            <p:ph idx="3" type="body"/>
          </p:nvPr>
        </p:nvSpPr>
        <p:spPr>
          <a:xfrm>
            <a:off x="5451527" y="682650"/>
            <a:ext cx="2213100" cy="4349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1500">
                <a:latin typeface="Roboto"/>
                <a:ea typeface="Roboto"/>
                <a:cs typeface="Roboto"/>
                <a:sym typeface="Roboto"/>
              </a:rPr>
              <a:t>Independence &amp; </a:t>
            </a:r>
            <a:br>
              <a:rPr b="1" lang="en" sz="1500">
                <a:latin typeface="Roboto"/>
                <a:ea typeface="Roboto"/>
                <a:cs typeface="Roboto"/>
                <a:sym typeface="Roboto"/>
              </a:rPr>
            </a:br>
            <a:r>
              <a:rPr b="1" lang="en" sz="1500">
                <a:latin typeface="Roboto"/>
                <a:ea typeface="Roboto"/>
                <a:cs typeface="Roboto"/>
                <a:sym typeface="Roboto"/>
              </a:rPr>
              <a:t>Mutual Exclusivity</a:t>
            </a:r>
            <a:endParaRPr b="1" sz="1500">
              <a:latin typeface="Roboto"/>
              <a:ea typeface="Roboto"/>
              <a:cs typeface="Roboto"/>
              <a:sym typeface="Roboto"/>
            </a:endParaRPr>
          </a:p>
          <a:p>
            <a:pPr indent="0" lvl="0" marL="0" rtl="0" algn="l">
              <a:spcBef>
                <a:spcPts val="600"/>
              </a:spcBef>
              <a:spcAft>
                <a:spcPts val="0"/>
              </a:spcAft>
              <a:buClr>
                <a:schemeClr val="dk1"/>
              </a:buClr>
              <a:buSzPts val="1100"/>
              <a:buFont typeface="Arial"/>
              <a:buNone/>
            </a:pPr>
            <a:r>
              <a:rPr lang="en" sz="1400"/>
              <a:t>Two events are independent if A occurring doesn’t impact the likelihood of B occurring.</a:t>
            </a:r>
            <a:endParaRPr sz="1400"/>
          </a:p>
          <a:p>
            <a:pPr indent="0" lvl="0" marL="0" rtl="0" algn="l">
              <a:spcBef>
                <a:spcPts val="600"/>
              </a:spcBef>
              <a:spcAft>
                <a:spcPts val="0"/>
              </a:spcAft>
              <a:buNone/>
            </a:pPr>
            <a:r>
              <a:t/>
            </a:r>
            <a:endParaRPr/>
          </a:p>
        </p:txBody>
      </p:sp>
      <p:pic>
        <p:nvPicPr>
          <p:cNvPr id="2213" name="Google Shape;2213;p16"/>
          <p:cNvPicPr preferRelativeResize="0"/>
          <p:nvPr/>
        </p:nvPicPr>
        <p:blipFill rotWithShape="1">
          <a:blip r:embed="rId3">
            <a:alphaModFix/>
          </a:blip>
          <a:srcRect b="31841" l="0" r="0" t="31651"/>
          <a:stretch/>
        </p:blipFill>
        <p:spPr>
          <a:xfrm>
            <a:off x="731300" y="2742800"/>
            <a:ext cx="2280025" cy="471700"/>
          </a:xfrm>
          <a:prstGeom prst="rect">
            <a:avLst/>
          </a:prstGeom>
          <a:noFill/>
          <a:ln>
            <a:noFill/>
          </a:ln>
        </p:spPr>
      </p:pic>
      <p:pic>
        <p:nvPicPr>
          <p:cNvPr descr="See the source image" id="2214" name="Google Shape;2214;p16"/>
          <p:cNvPicPr preferRelativeResize="0"/>
          <p:nvPr/>
        </p:nvPicPr>
        <p:blipFill>
          <a:blip r:embed="rId4">
            <a:alphaModFix/>
          </a:blip>
          <a:stretch>
            <a:fillRect/>
          </a:stretch>
        </p:blipFill>
        <p:spPr>
          <a:xfrm>
            <a:off x="3185925" y="3601738"/>
            <a:ext cx="2090999" cy="59119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1" name="Shape 2581"/>
        <p:cNvGrpSpPr/>
        <p:nvPr/>
      </p:nvGrpSpPr>
      <p:grpSpPr>
        <a:xfrm>
          <a:off x="0" y="0"/>
          <a:ext cx="0" cy="0"/>
          <a:chOff x="0" y="0"/>
          <a:chExt cx="0" cy="0"/>
        </a:xfrm>
      </p:grpSpPr>
      <p:sp>
        <p:nvSpPr>
          <p:cNvPr id="2582" name="Google Shape;2582;p52"/>
          <p:cNvSpPr txBox="1"/>
          <p:nvPr>
            <p:ph type="title"/>
          </p:nvPr>
        </p:nvSpPr>
        <p:spPr>
          <a:xfrm>
            <a:off x="261100" y="125250"/>
            <a:ext cx="6761100" cy="5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Properties</a:t>
            </a:r>
            <a:endParaRPr/>
          </a:p>
        </p:txBody>
      </p:sp>
      <p:sp>
        <p:nvSpPr>
          <p:cNvPr id="2583" name="Google Shape;2583;p52"/>
          <p:cNvSpPr txBox="1"/>
          <p:nvPr>
            <p:ph idx="1" type="body"/>
          </p:nvPr>
        </p:nvSpPr>
        <p:spPr>
          <a:xfrm>
            <a:off x="801275" y="682650"/>
            <a:ext cx="3330600" cy="4349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latin typeface="Roboto"/>
                <a:ea typeface="Roboto"/>
                <a:cs typeface="Roboto"/>
                <a:sym typeface="Roboto"/>
              </a:rPr>
              <a:t>Properties of Markov Chains</a:t>
            </a:r>
            <a:endParaRPr b="1">
              <a:latin typeface="Roboto"/>
              <a:ea typeface="Roboto"/>
              <a:cs typeface="Roboto"/>
              <a:sym typeface="Roboto"/>
            </a:endParaRPr>
          </a:p>
          <a:p>
            <a:pPr indent="-342900" lvl="0" marL="457200" rtl="0" algn="l">
              <a:spcBef>
                <a:spcPts val="600"/>
              </a:spcBef>
              <a:spcAft>
                <a:spcPts val="0"/>
              </a:spcAft>
              <a:buClr>
                <a:srgbClr val="3393E2"/>
              </a:buClr>
              <a:buSzPts val="1800"/>
              <a:buAutoNum type="arabicPeriod"/>
            </a:pPr>
            <a:r>
              <a:rPr lang="en"/>
              <a:t>Stochastic </a:t>
            </a:r>
            <a:endParaRPr/>
          </a:p>
          <a:p>
            <a:pPr indent="-342900" lvl="1" marL="914400" rtl="0" algn="l">
              <a:spcBef>
                <a:spcPts val="0"/>
              </a:spcBef>
              <a:spcAft>
                <a:spcPts val="0"/>
              </a:spcAft>
              <a:buClr>
                <a:srgbClr val="3393E2"/>
              </a:buClr>
              <a:buSzPts val="1800"/>
              <a:buAutoNum type="alphaLcPeriod"/>
            </a:pPr>
            <a:r>
              <a:rPr lang="en"/>
              <a:t>Memoryless </a:t>
            </a:r>
            <a:endParaRPr/>
          </a:p>
          <a:p>
            <a:pPr indent="-342900" lvl="0" marL="457200" rtl="0" algn="l">
              <a:spcBef>
                <a:spcPts val="0"/>
              </a:spcBef>
              <a:spcAft>
                <a:spcPts val="0"/>
              </a:spcAft>
              <a:buClr>
                <a:srgbClr val="3393E2"/>
              </a:buClr>
              <a:buSzPts val="1800"/>
              <a:buAutoNum type="arabicPeriod"/>
            </a:pPr>
            <a:r>
              <a:rPr lang="en"/>
              <a:t>Discrete-time &amp; continuous </a:t>
            </a:r>
            <a:endParaRPr/>
          </a:p>
          <a:p>
            <a:pPr indent="-342900" lvl="1" marL="914400" rtl="0" algn="l">
              <a:spcBef>
                <a:spcPts val="0"/>
              </a:spcBef>
              <a:spcAft>
                <a:spcPts val="0"/>
              </a:spcAft>
              <a:buClr>
                <a:srgbClr val="3393E2"/>
              </a:buClr>
              <a:buSzPts val="1800"/>
              <a:buAutoNum type="alphaLcPeriod"/>
            </a:pPr>
            <a:r>
              <a:rPr lang="en"/>
              <a:t>Embedded Chains </a:t>
            </a:r>
            <a:endParaRPr/>
          </a:p>
          <a:p>
            <a:pPr indent="-342900" lvl="0" marL="457200" rtl="0" algn="l">
              <a:spcBef>
                <a:spcPts val="0"/>
              </a:spcBef>
              <a:spcAft>
                <a:spcPts val="0"/>
              </a:spcAft>
              <a:buClr>
                <a:srgbClr val="3393E2"/>
              </a:buClr>
              <a:buSzPts val="1800"/>
              <a:buAutoNum type="arabicPeriod"/>
            </a:pPr>
            <a:r>
              <a:rPr lang="en"/>
              <a:t>Steady States</a:t>
            </a:r>
            <a:endParaRPr/>
          </a:p>
          <a:p>
            <a:pPr indent="-342900" lvl="0" marL="457200" rtl="0" algn="l">
              <a:spcBef>
                <a:spcPts val="0"/>
              </a:spcBef>
              <a:spcAft>
                <a:spcPts val="0"/>
              </a:spcAft>
              <a:buClr>
                <a:srgbClr val="3393E2"/>
              </a:buClr>
              <a:buSzPts val="1800"/>
              <a:buAutoNum type="arabicPeriod"/>
            </a:pPr>
            <a:r>
              <a:rPr lang="en"/>
              <a:t>Reducibility</a:t>
            </a:r>
            <a:endParaRPr/>
          </a:p>
          <a:p>
            <a:pPr indent="-342900" lvl="0" marL="457200" rtl="0" algn="l">
              <a:spcBef>
                <a:spcPts val="0"/>
              </a:spcBef>
              <a:spcAft>
                <a:spcPts val="0"/>
              </a:spcAft>
              <a:buClr>
                <a:srgbClr val="3393E2"/>
              </a:buClr>
              <a:buSzPts val="1800"/>
              <a:buAutoNum type="arabicPeriod"/>
            </a:pPr>
            <a:r>
              <a:rPr lang="en"/>
              <a:t>Reversibility, Regularity</a:t>
            </a:r>
            <a:endParaRPr/>
          </a:p>
        </p:txBody>
      </p:sp>
      <p:sp>
        <p:nvSpPr>
          <p:cNvPr id="2584" name="Google Shape;2584;p52"/>
          <p:cNvSpPr txBox="1"/>
          <p:nvPr>
            <p:ph idx="2" type="body"/>
          </p:nvPr>
        </p:nvSpPr>
        <p:spPr>
          <a:xfrm>
            <a:off x="4332624" y="682650"/>
            <a:ext cx="3330600" cy="4349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latin typeface="Roboto"/>
                <a:ea typeface="Roboto"/>
                <a:cs typeface="Roboto"/>
                <a:sym typeface="Roboto"/>
              </a:rPr>
              <a:t>Properties of States</a:t>
            </a:r>
            <a:endParaRPr b="1">
              <a:latin typeface="Roboto"/>
              <a:ea typeface="Roboto"/>
              <a:cs typeface="Roboto"/>
              <a:sym typeface="Roboto"/>
            </a:endParaRPr>
          </a:p>
          <a:p>
            <a:pPr indent="-342900" lvl="0" marL="457200" rtl="0" algn="l">
              <a:spcBef>
                <a:spcPts val="600"/>
              </a:spcBef>
              <a:spcAft>
                <a:spcPts val="0"/>
              </a:spcAft>
              <a:buClr>
                <a:srgbClr val="3393E2"/>
              </a:buClr>
              <a:buSzPts val="1800"/>
              <a:buAutoNum type="arabicPeriod"/>
            </a:pPr>
            <a:r>
              <a:rPr lang="en"/>
              <a:t>Periodicity </a:t>
            </a:r>
            <a:endParaRPr/>
          </a:p>
          <a:p>
            <a:pPr indent="-342900" lvl="0" marL="457200" rtl="0" algn="l">
              <a:spcBef>
                <a:spcPts val="0"/>
              </a:spcBef>
              <a:spcAft>
                <a:spcPts val="0"/>
              </a:spcAft>
              <a:buClr>
                <a:srgbClr val="3393E2"/>
              </a:buClr>
              <a:buSzPts val="1800"/>
              <a:buAutoNum type="arabicPeriod"/>
            </a:pPr>
            <a:r>
              <a:rPr lang="en"/>
              <a:t>Recurrence</a:t>
            </a:r>
            <a:endParaRPr/>
          </a:p>
          <a:p>
            <a:pPr indent="-342900" lvl="0" marL="457200" rtl="0" algn="l">
              <a:spcBef>
                <a:spcPts val="0"/>
              </a:spcBef>
              <a:spcAft>
                <a:spcPts val="0"/>
              </a:spcAft>
              <a:buClr>
                <a:srgbClr val="3393E2"/>
              </a:buClr>
              <a:buSzPts val="1800"/>
              <a:buAutoNum type="arabicPeriod"/>
            </a:pPr>
            <a:r>
              <a:rPr lang="en"/>
              <a:t>Transience </a:t>
            </a:r>
            <a:endParaRPr/>
          </a:p>
          <a:p>
            <a:pPr indent="-342900" lvl="0" marL="457200" rtl="0" algn="l">
              <a:spcBef>
                <a:spcPts val="0"/>
              </a:spcBef>
              <a:spcAft>
                <a:spcPts val="0"/>
              </a:spcAft>
              <a:buClr>
                <a:srgbClr val="3393E2"/>
              </a:buClr>
              <a:buSzPts val="1800"/>
              <a:buAutoNum type="arabicPeriod"/>
            </a:pPr>
            <a:r>
              <a:rPr lang="en"/>
              <a:t>Absorbing States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8" name="Shape 2588"/>
        <p:cNvGrpSpPr/>
        <p:nvPr/>
      </p:nvGrpSpPr>
      <p:grpSpPr>
        <a:xfrm>
          <a:off x="0" y="0"/>
          <a:ext cx="0" cy="0"/>
          <a:chOff x="0" y="0"/>
          <a:chExt cx="0" cy="0"/>
        </a:xfrm>
      </p:grpSpPr>
      <p:sp>
        <p:nvSpPr>
          <p:cNvPr id="2589" name="Google Shape;2589;p53"/>
          <p:cNvSpPr txBox="1"/>
          <p:nvPr>
            <p:ph type="title"/>
          </p:nvPr>
        </p:nvSpPr>
        <p:spPr>
          <a:xfrm>
            <a:off x="261100" y="125250"/>
            <a:ext cx="6761100" cy="5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Periodicity </a:t>
            </a:r>
            <a:endParaRPr/>
          </a:p>
        </p:txBody>
      </p:sp>
      <p:sp>
        <p:nvSpPr>
          <p:cNvPr id="2590" name="Google Shape;2590;p53"/>
          <p:cNvSpPr txBox="1"/>
          <p:nvPr>
            <p:ph idx="1" type="body"/>
          </p:nvPr>
        </p:nvSpPr>
        <p:spPr>
          <a:xfrm>
            <a:off x="804125" y="682650"/>
            <a:ext cx="6857700" cy="4349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The chain is visited every </a:t>
            </a:r>
            <a:r>
              <a:rPr i="1" lang="en"/>
              <a:t>n </a:t>
            </a:r>
            <a:r>
              <a:rPr lang="en"/>
              <a:t>steps </a:t>
            </a:r>
            <a:endParaRPr/>
          </a:p>
        </p:txBody>
      </p:sp>
      <p:graphicFrame>
        <p:nvGraphicFramePr>
          <p:cNvPr id="2591" name="Google Shape;2591;p53"/>
          <p:cNvGraphicFramePr/>
          <p:nvPr/>
        </p:nvGraphicFramePr>
        <p:xfrm>
          <a:off x="1170150" y="1683378"/>
          <a:ext cx="3000000" cy="3000000"/>
        </p:xfrm>
        <a:graphic>
          <a:graphicData uri="http://schemas.openxmlformats.org/drawingml/2006/table">
            <a:tbl>
              <a:tblPr>
                <a:noFill/>
                <a:tableStyleId>{BBEB7B78-72C0-4DCC-BFD9-5C1A6C5CB4C6}</a:tableStyleId>
              </a:tblPr>
              <a:tblGrid>
                <a:gridCol w="1171475"/>
                <a:gridCol w="1171475"/>
                <a:gridCol w="1171475"/>
                <a:gridCol w="1171475"/>
                <a:gridCol w="1171475"/>
              </a:tblGrid>
              <a:tr h="396200">
                <a:tc>
                  <a:txBody>
                    <a:bodyPr/>
                    <a:lstStyle/>
                    <a:p>
                      <a:pPr indent="0" lvl="0" marL="0" rtl="0" algn="l">
                        <a:spcBef>
                          <a:spcPts val="0"/>
                        </a:spcBef>
                        <a:spcAft>
                          <a:spcPts val="0"/>
                        </a:spcAft>
                        <a:buNone/>
                      </a:pPr>
                      <a:r>
                        <a:t/>
                      </a:r>
                      <a:endParaRPr>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Roboto"/>
                          <a:ea typeface="Roboto"/>
                          <a:cs typeface="Roboto"/>
                          <a:sym typeface="Roboto"/>
                        </a:rPr>
                        <a:t>Rainy</a:t>
                      </a:r>
                      <a:endParaRPr>
                        <a:latin typeface="Roboto"/>
                        <a:ea typeface="Roboto"/>
                        <a:cs typeface="Roboto"/>
                        <a:sym typeface="Roboto"/>
                      </a:endParaRPr>
                    </a:p>
                  </a:txBody>
                  <a:tcPr marT="91425" marB="91425" marR="91425" marL="91425" anchor="b">
                    <a:lnL cap="flat" cmpd="sng" w="9525">
                      <a:solidFill>
                        <a:srgbClr val="9E9E9E">
                          <a:alpha val="0"/>
                        </a:srgbClr>
                      </a:solidFill>
                      <a:prstDash val="solid"/>
                      <a:round/>
                      <a:headEnd len="sm" w="sm" type="none"/>
                      <a:tailEnd len="sm" w="sm" type="none"/>
                    </a:lnL>
                    <a:lnT cap="flat" cmpd="sng" w="9525">
                      <a:solidFill>
                        <a:srgbClr val="9E9E9E">
                          <a:alpha val="0"/>
                        </a:srgbClr>
                      </a:solidFill>
                      <a:prstDash val="solid"/>
                      <a:round/>
                      <a:headEnd len="sm" w="sm" type="none"/>
                      <a:tailEnd len="sm" w="sm" type="none"/>
                    </a:lnT>
                  </a:tcPr>
                </a:tc>
                <a:tc>
                  <a:txBody>
                    <a:bodyPr/>
                    <a:lstStyle/>
                    <a:p>
                      <a:pPr indent="0" lvl="0" marL="0" rtl="0" algn="ctr">
                        <a:spcBef>
                          <a:spcPts val="0"/>
                        </a:spcBef>
                        <a:spcAft>
                          <a:spcPts val="0"/>
                        </a:spcAft>
                        <a:buNone/>
                      </a:pPr>
                      <a:r>
                        <a:rPr lang="en">
                          <a:latin typeface="Roboto"/>
                          <a:ea typeface="Roboto"/>
                          <a:cs typeface="Roboto"/>
                          <a:sym typeface="Roboto"/>
                        </a:rPr>
                        <a:t>Sunny</a:t>
                      </a:r>
                      <a:endParaRPr>
                        <a:latin typeface="Roboto"/>
                        <a:ea typeface="Roboto"/>
                        <a:cs typeface="Roboto"/>
                        <a:sym typeface="Roboto"/>
                      </a:endParaRPr>
                    </a:p>
                  </a:txBody>
                  <a:tcPr marT="91425" marB="91425" marR="91425" marL="91425" anchor="b">
                    <a:lnT cap="flat" cmpd="sng" w="9525">
                      <a:solidFill>
                        <a:srgbClr val="9E9E9E">
                          <a:alpha val="0"/>
                        </a:srgbClr>
                      </a:solidFill>
                      <a:prstDash val="solid"/>
                      <a:round/>
                      <a:headEnd len="sm" w="sm" type="none"/>
                      <a:tailEnd len="sm" w="sm" type="none"/>
                    </a:lnT>
                  </a:tcPr>
                </a:tc>
                <a:tc>
                  <a:txBody>
                    <a:bodyPr/>
                    <a:lstStyle/>
                    <a:p>
                      <a:pPr indent="0" lvl="0" marL="0" rtl="0" algn="ctr">
                        <a:spcBef>
                          <a:spcPts val="0"/>
                        </a:spcBef>
                        <a:spcAft>
                          <a:spcPts val="0"/>
                        </a:spcAft>
                        <a:buNone/>
                      </a:pPr>
                      <a:r>
                        <a:rPr lang="en">
                          <a:latin typeface="Roboto"/>
                          <a:ea typeface="Roboto"/>
                          <a:cs typeface="Roboto"/>
                          <a:sym typeface="Roboto"/>
                        </a:rPr>
                        <a:t>Cloudy</a:t>
                      </a:r>
                      <a:endParaRPr>
                        <a:latin typeface="Roboto"/>
                        <a:ea typeface="Roboto"/>
                        <a:cs typeface="Roboto"/>
                        <a:sym typeface="Roboto"/>
                      </a:endParaRPr>
                    </a:p>
                  </a:txBody>
                  <a:tcPr marT="91425" marB="91425" marR="91425" marL="91425" anchor="b">
                    <a:lnT cap="flat" cmpd="sng" w="9525">
                      <a:solidFill>
                        <a:srgbClr val="9E9E9E">
                          <a:alpha val="0"/>
                        </a:srgbClr>
                      </a:solidFill>
                      <a:prstDash val="solid"/>
                      <a:round/>
                      <a:headEnd len="sm" w="sm" type="none"/>
                      <a:tailEnd len="sm" w="sm" type="none"/>
                    </a:lnT>
                  </a:tcPr>
                </a:tc>
                <a:tc>
                  <a:txBody>
                    <a:bodyPr/>
                    <a:lstStyle/>
                    <a:p>
                      <a:pPr indent="0" lvl="0" marL="0" rtl="0" algn="ctr">
                        <a:spcBef>
                          <a:spcPts val="0"/>
                        </a:spcBef>
                        <a:spcAft>
                          <a:spcPts val="0"/>
                        </a:spcAft>
                        <a:buNone/>
                      </a:pPr>
                      <a:r>
                        <a:rPr lang="en">
                          <a:latin typeface="Roboto"/>
                          <a:ea typeface="Roboto"/>
                          <a:cs typeface="Roboto"/>
                          <a:sym typeface="Roboto"/>
                        </a:rPr>
                        <a:t>Windy</a:t>
                      </a:r>
                      <a:endParaRPr>
                        <a:latin typeface="Roboto"/>
                        <a:ea typeface="Roboto"/>
                        <a:cs typeface="Roboto"/>
                        <a:sym typeface="Roboto"/>
                      </a:endParaRPr>
                    </a:p>
                  </a:txBody>
                  <a:tcPr marT="91425" marB="91425" marR="91425" marL="91425" anchor="b">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tcPr>
                </a:tc>
              </a:tr>
              <a:tr h="396200">
                <a:tc>
                  <a:txBody>
                    <a:bodyPr/>
                    <a:lstStyle/>
                    <a:p>
                      <a:pPr indent="0" lvl="0" marL="0" rtl="0" algn="r">
                        <a:spcBef>
                          <a:spcPts val="0"/>
                        </a:spcBef>
                        <a:spcAft>
                          <a:spcPts val="0"/>
                        </a:spcAft>
                        <a:buNone/>
                      </a:pPr>
                      <a:r>
                        <a:rPr lang="en">
                          <a:latin typeface="Roboto"/>
                          <a:ea typeface="Roboto"/>
                          <a:cs typeface="Roboto"/>
                          <a:sym typeface="Roboto"/>
                        </a:rPr>
                        <a:t>Rainy</a:t>
                      </a:r>
                      <a:endParaRPr>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T cap="flat" cmpd="sng" w="9525">
                      <a:solidFill>
                        <a:srgbClr val="9E9E9E">
                          <a:alpha val="0"/>
                        </a:srgbClr>
                      </a:solidFill>
                      <a:prstDash val="solid"/>
                      <a:round/>
                      <a:headEnd len="sm" w="sm" type="none"/>
                      <a:tailEnd len="sm" w="sm" type="none"/>
                    </a:lnT>
                  </a:tcPr>
                </a:tc>
                <a:tc>
                  <a:txBody>
                    <a:bodyPr/>
                    <a:lstStyle/>
                    <a:p>
                      <a:pPr indent="0" lvl="0" marL="0" rtl="0" algn="ctr">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tc>
              </a:tr>
              <a:tr h="396200">
                <a:tc>
                  <a:txBody>
                    <a:bodyPr/>
                    <a:lstStyle/>
                    <a:p>
                      <a:pPr indent="0" lvl="0" marL="0" rtl="0" algn="r">
                        <a:spcBef>
                          <a:spcPts val="0"/>
                        </a:spcBef>
                        <a:spcAft>
                          <a:spcPts val="0"/>
                        </a:spcAft>
                        <a:buNone/>
                      </a:pPr>
                      <a:r>
                        <a:rPr lang="en">
                          <a:latin typeface="Roboto"/>
                          <a:ea typeface="Roboto"/>
                          <a:cs typeface="Roboto"/>
                          <a:sym typeface="Roboto"/>
                        </a:rPr>
                        <a:t>Sunny</a:t>
                      </a:r>
                      <a:endParaRPr>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tcPr>
                </a:tc>
                <a:tc>
                  <a:txBody>
                    <a:bodyPr/>
                    <a:lstStyle/>
                    <a:p>
                      <a:pPr indent="0" lvl="0" marL="0" rtl="0" algn="ctr">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tc>
              </a:tr>
              <a:tr h="396200">
                <a:tc>
                  <a:txBody>
                    <a:bodyPr/>
                    <a:lstStyle/>
                    <a:p>
                      <a:pPr indent="0" lvl="0" marL="0" rtl="0" algn="r">
                        <a:spcBef>
                          <a:spcPts val="0"/>
                        </a:spcBef>
                        <a:spcAft>
                          <a:spcPts val="0"/>
                        </a:spcAft>
                        <a:buNone/>
                      </a:pPr>
                      <a:r>
                        <a:rPr lang="en">
                          <a:latin typeface="Roboto"/>
                          <a:ea typeface="Roboto"/>
                          <a:cs typeface="Roboto"/>
                          <a:sym typeface="Roboto"/>
                        </a:rPr>
                        <a:t>Cloudy</a:t>
                      </a:r>
                      <a:endParaRPr>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tcPr>
                </a:tc>
                <a:tc>
                  <a:txBody>
                    <a:bodyPr/>
                    <a:lstStyle/>
                    <a:p>
                      <a:pPr indent="0" lvl="0" marL="0" rtl="0" algn="ctr">
                        <a:spcBef>
                          <a:spcPts val="0"/>
                        </a:spcBef>
                        <a:spcAft>
                          <a:spcPts val="0"/>
                        </a:spcAft>
                        <a:buNone/>
                      </a:pPr>
                      <a:r>
                        <a:rPr lang="en">
                          <a:latin typeface="Roboto"/>
                          <a:ea typeface="Roboto"/>
                          <a:cs typeface="Roboto"/>
                          <a:sym typeface="Roboto"/>
                        </a:rPr>
                        <a:t>0.5</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latin typeface="Roboto"/>
                          <a:ea typeface="Roboto"/>
                          <a:cs typeface="Roboto"/>
                          <a:sym typeface="Roboto"/>
                        </a:rPr>
                        <a:t>0.5</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tc>
              </a:tr>
              <a:tr h="396200">
                <a:tc>
                  <a:txBody>
                    <a:bodyPr/>
                    <a:lstStyle/>
                    <a:p>
                      <a:pPr indent="0" lvl="0" marL="0" rtl="0" algn="r">
                        <a:spcBef>
                          <a:spcPts val="0"/>
                        </a:spcBef>
                        <a:spcAft>
                          <a:spcPts val="0"/>
                        </a:spcAft>
                        <a:buNone/>
                      </a:pPr>
                      <a:r>
                        <a:rPr lang="en">
                          <a:latin typeface="Roboto"/>
                          <a:ea typeface="Roboto"/>
                          <a:cs typeface="Roboto"/>
                          <a:sym typeface="Roboto"/>
                        </a:rPr>
                        <a:t>Windy</a:t>
                      </a:r>
                      <a:endParaRPr>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5" name="Shape 2595"/>
        <p:cNvGrpSpPr/>
        <p:nvPr/>
      </p:nvGrpSpPr>
      <p:grpSpPr>
        <a:xfrm>
          <a:off x="0" y="0"/>
          <a:ext cx="0" cy="0"/>
          <a:chOff x="0" y="0"/>
          <a:chExt cx="0" cy="0"/>
        </a:xfrm>
      </p:grpSpPr>
      <p:sp>
        <p:nvSpPr>
          <p:cNvPr id="2596" name="Google Shape;2596;p54"/>
          <p:cNvSpPr txBox="1"/>
          <p:nvPr>
            <p:ph type="title"/>
          </p:nvPr>
        </p:nvSpPr>
        <p:spPr>
          <a:xfrm>
            <a:off x="261100" y="125250"/>
            <a:ext cx="6761100" cy="5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Recurrence</a:t>
            </a:r>
            <a:endParaRPr/>
          </a:p>
        </p:txBody>
      </p:sp>
      <p:sp>
        <p:nvSpPr>
          <p:cNvPr id="2597" name="Google Shape;2597;p54"/>
          <p:cNvSpPr txBox="1"/>
          <p:nvPr>
            <p:ph idx="1" type="body"/>
          </p:nvPr>
        </p:nvSpPr>
        <p:spPr>
          <a:xfrm>
            <a:off x="804125" y="682650"/>
            <a:ext cx="6857700" cy="4349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We will, for sure, return to this state eventually.</a:t>
            </a:r>
            <a:endParaRPr/>
          </a:p>
        </p:txBody>
      </p:sp>
      <p:graphicFrame>
        <p:nvGraphicFramePr>
          <p:cNvPr id="2598" name="Google Shape;2598;p54"/>
          <p:cNvGraphicFramePr/>
          <p:nvPr/>
        </p:nvGraphicFramePr>
        <p:xfrm>
          <a:off x="1170150" y="1683378"/>
          <a:ext cx="3000000" cy="3000000"/>
        </p:xfrm>
        <a:graphic>
          <a:graphicData uri="http://schemas.openxmlformats.org/drawingml/2006/table">
            <a:tbl>
              <a:tblPr>
                <a:noFill/>
                <a:tableStyleId>{BBEB7B78-72C0-4DCC-BFD9-5C1A6C5CB4C6}</a:tableStyleId>
              </a:tblPr>
              <a:tblGrid>
                <a:gridCol w="1171475"/>
                <a:gridCol w="1171475"/>
                <a:gridCol w="1171475"/>
                <a:gridCol w="1171475"/>
                <a:gridCol w="1171475"/>
              </a:tblGrid>
              <a:tr h="396200">
                <a:tc>
                  <a:txBody>
                    <a:bodyPr/>
                    <a:lstStyle/>
                    <a:p>
                      <a:pPr indent="0" lvl="0" marL="0" rtl="0" algn="l">
                        <a:spcBef>
                          <a:spcPts val="0"/>
                        </a:spcBef>
                        <a:spcAft>
                          <a:spcPts val="0"/>
                        </a:spcAft>
                        <a:buNone/>
                      </a:pPr>
                      <a:r>
                        <a:t/>
                      </a:r>
                      <a:endParaRPr>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Roboto"/>
                          <a:ea typeface="Roboto"/>
                          <a:cs typeface="Roboto"/>
                          <a:sym typeface="Roboto"/>
                        </a:rPr>
                        <a:t>Rainy</a:t>
                      </a:r>
                      <a:endParaRPr>
                        <a:latin typeface="Roboto"/>
                        <a:ea typeface="Roboto"/>
                        <a:cs typeface="Roboto"/>
                        <a:sym typeface="Roboto"/>
                      </a:endParaRPr>
                    </a:p>
                  </a:txBody>
                  <a:tcPr marT="91425" marB="91425" marR="91425" marL="91425" anchor="b">
                    <a:lnL cap="flat" cmpd="sng" w="9525">
                      <a:solidFill>
                        <a:srgbClr val="9E9E9E">
                          <a:alpha val="0"/>
                        </a:srgbClr>
                      </a:solidFill>
                      <a:prstDash val="solid"/>
                      <a:round/>
                      <a:headEnd len="sm" w="sm" type="none"/>
                      <a:tailEnd len="sm" w="sm" type="none"/>
                    </a:lnL>
                    <a:lnT cap="flat" cmpd="sng" w="9525">
                      <a:solidFill>
                        <a:srgbClr val="9E9E9E">
                          <a:alpha val="0"/>
                        </a:srgbClr>
                      </a:solidFill>
                      <a:prstDash val="solid"/>
                      <a:round/>
                      <a:headEnd len="sm" w="sm" type="none"/>
                      <a:tailEnd len="sm" w="sm" type="none"/>
                    </a:lnT>
                  </a:tcPr>
                </a:tc>
                <a:tc>
                  <a:txBody>
                    <a:bodyPr/>
                    <a:lstStyle/>
                    <a:p>
                      <a:pPr indent="0" lvl="0" marL="0" rtl="0" algn="ctr">
                        <a:spcBef>
                          <a:spcPts val="0"/>
                        </a:spcBef>
                        <a:spcAft>
                          <a:spcPts val="0"/>
                        </a:spcAft>
                        <a:buNone/>
                      </a:pPr>
                      <a:r>
                        <a:rPr lang="en">
                          <a:latin typeface="Roboto"/>
                          <a:ea typeface="Roboto"/>
                          <a:cs typeface="Roboto"/>
                          <a:sym typeface="Roboto"/>
                        </a:rPr>
                        <a:t>Sunny</a:t>
                      </a:r>
                      <a:endParaRPr>
                        <a:latin typeface="Roboto"/>
                        <a:ea typeface="Roboto"/>
                        <a:cs typeface="Roboto"/>
                        <a:sym typeface="Roboto"/>
                      </a:endParaRPr>
                    </a:p>
                  </a:txBody>
                  <a:tcPr marT="91425" marB="91425" marR="91425" marL="91425" anchor="b">
                    <a:lnT cap="flat" cmpd="sng" w="9525">
                      <a:solidFill>
                        <a:srgbClr val="9E9E9E">
                          <a:alpha val="0"/>
                        </a:srgbClr>
                      </a:solidFill>
                      <a:prstDash val="solid"/>
                      <a:round/>
                      <a:headEnd len="sm" w="sm" type="none"/>
                      <a:tailEnd len="sm" w="sm" type="none"/>
                    </a:lnT>
                  </a:tcPr>
                </a:tc>
                <a:tc>
                  <a:txBody>
                    <a:bodyPr/>
                    <a:lstStyle/>
                    <a:p>
                      <a:pPr indent="0" lvl="0" marL="0" rtl="0" algn="ctr">
                        <a:spcBef>
                          <a:spcPts val="0"/>
                        </a:spcBef>
                        <a:spcAft>
                          <a:spcPts val="0"/>
                        </a:spcAft>
                        <a:buNone/>
                      </a:pPr>
                      <a:r>
                        <a:rPr lang="en">
                          <a:latin typeface="Roboto"/>
                          <a:ea typeface="Roboto"/>
                          <a:cs typeface="Roboto"/>
                          <a:sym typeface="Roboto"/>
                        </a:rPr>
                        <a:t>Cloudy</a:t>
                      </a:r>
                      <a:endParaRPr>
                        <a:latin typeface="Roboto"/>
                        <a:ea typeface="Roboto"/>
                        <a:cs typeface="Roboto"/>
                        <a:sym typeface="Roboto"/>
                      </a:endParaRPr>
                    </a:p>
                  </a:txBody>
                  <a:tcPr marT="91425" marB="91425" marR="91425" marL="91425" anchor="b">
                    <a:lnT cap="flat" cmpd="sng" w="9525">
                      <a:solidFill>
                        <a:srgbClr val="9E9E9E">
                          <a:alpha val="0"/>
                        </a:srgbClr>
                      </a:solidFill>
                      <a:prstDash val="solid"/>
                      <a:round/>
                      <a:headEnd len="sm" w="sm" type="none"/>
                      <a:tailEnd len="sm" w="sm" type="none"/>
                    </a:lnT>
                  </a:tcPr>
                </a:tc>
                <a:tc>
                  <a:txBody>
                    <a:bodyPr/>
                    <a:lstStyle/>
                    <a:p>
                      <a:pPr indent="0" lvl="0" marL="0" rtl="0" algn="ctr">
                        <a:spcBef>
                          <a:spcPts val="0"/>
                        </a:spcBef>
                        <a:spcAft>
                          <a:spcPts val="0"/>
                        </a:spcAft>
                        <a:buNone/>
                      </a:pPr>
                      <a:r>
                        <a:rPr lang="en">
                          <a:latin typeface="Roboto"/>
                          <a:ea typeface="Roboto"/>
                          <a:cs typeface="Roboto"/>
                          <a:sym typeface="Roboto"/>
                        </a:rPr>
                        <a:t>Windy</a:t>
                      </a:r>
                      <a:endParaRPr>
                        <a:latin typeface="Roboto"/>
                        <a:ea typeface="Roboto"/>
                        <a:cs typeface="Roboto"/>
                        <a:sym typeface="Roboto"/>
                      </a:endParaRPr>
                    </a:p>
                  </a:txBody>
                  <a:tcPr marT="91425" marB="91425" marR="91425" marL="91425" anchor="b">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tcPr>
                </a:tc>
              </a:tr>
              <a:tr h="396200">
                <a:tc>
                  <a:txBody>
                    <a:bodyPr/>
                    <a:lstStyle/>
                    <a:p>
                      <a:pPr indent="0" lvl="0" marL="0" rtl="0" algn="r">
                        <a:spcBef>
                          <a:spcPts val="0"/>
                        </a:spcBef>
                        <a:spcAft>
                          <a:spcPts val="0"/>
                        </a:spcAft>
                        <a:buNone/>
                      </a:pPr>
                      <a:r>
                        <a:rPr lang="en">
                          <a:latin typeface="Roboto"/>
                          <a:ea typeface="Roboto"/>
                          <a:cs typeface="Roboto"/>
                          <a:sym typeface="Roboto"/>
                        </a:rPr>
                        <a:t>Rainy</a:t>
                      </a:r>
                      <a:endParaRPr>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T cap="flat" cmpd="sng" w="9525">
                      <a:solidFill>
                        <a:srgbClr val="9E9E9E">
                          <a:alpha val="0"/>
                        </a:srgbClr>
                      </a:solidFill>
                      <a:prstDash val="solid"/>
                      <a:round/>
                      <a:headEnd len="sm" w="sm" type="none"/>
                      <a:tailEnd len="sm" w="sm" type="none"/>
                    </a:lnT>
                  </a:tcPr>
                </a:tc>
                <a:tc>
                  <a:txBody>
                    <a:bodyPr/>
                    <a:lstStyle/>
                    <a:p>
                      <a:pPr indent="0" lvl="0" marL="0" rtl="0" algn="ctr">
                        <a:spcBef>
                          <a:spcPts val="0"/>
                        </a:spcBef>
                        <a:spcAft>
                          <a:spcPts val="0"/>
                        </a:spcAft>
                        <a:buNone/>
                      </a:pPr>
                      <a:r>
                        <a:rPr lang="en">
                          <a:latin typeface="Roboto"/>
                          <a:ea typeface="Roboto"/>
                          <a:cs typeface="Roboto"/>
                          <a:sym typeface="Roboto"/>
                        </a:rPr>
                        <a:t>0.5</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latin typeface="Roboto"/>
                          <a:ea typeface="Roboto"/>
                          <a:cs typeface="Roboto"/>
                          <a:sym typeface="Roboto"/>
                        </a:rPr>
                        <a:t>0.5</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tc>
              </a:tr>
              <a:tr h="396200">
                <a:tc>
                  <a:txBody>
                    <a:bodyPr/>
                    <a:lstStyle/>
                    <a:p>
                      <a:pPr indent="0" lvl="0" marL="0" rtl="0" algn="r">
                        <a:spcBef>
                          <a:spcPts val="0"/>
                        </a:spcBef>
                        <a:spcAft>
                          <a:spcPts val="0"/>
                        </a:spcAft>
                        <a:buNone/>
                      </a:pPr>
                      <a:r>
                        <a:rPr lang="en">
                          <a:latin typeface="Roboto"/>
                          <a:ea typeface="Roboto"/>
                          <a:cs typeface="Roboto"/>
                          <a:sym typeface="Roboto"/>
                        </a:rPr>
                        <a:t>Sunny</a:t>
                      </a:r>
                      <a:endParaRPr>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tcPr>
                </a:tc>
                <a:tc>
                  <a:txBody>
                    <a:bodyPr/>
                    <a:lstStyle/>
                    <a:p>
                      <a:pPr indent="0" lvl="0" marL="0" rtl="0" algn="ctr">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latin typeface="Roboto"/>
                          <a:ea typeface="Roboto"/>
                          <a:cs typeface="Roboto"/>
                          <a:sym typeface="Roboto"/>
                        </a:rPr>
                        <a:t>0.5</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latin typeface="Roboto"/>
                          <a:ea typeface="Roboto"/>
                          <a:cs typeface="Roboto"/>
                          <a:sym typeface="Roboto"/>
                        </a:rPr>
                        <a:t>0.5</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tc>
              </a:tr>
              <a:tr h="396200">
                <a:tc>
                  <a:txBody>
                    <a:bodyPr/>
                    <a:lstStyle/>
                    <a:p>
                      <a:pPr indent="0" lvl="0" marL="0" rtl="0" algn="r">
                        <a:spcBef>
                          <a:spcPts val="0"/>
                        </a:spcBef>
                        <a:spcAft>
                          <a:spcPts val="0"/>
                        </a:spcAft>
                        <a:buNone/>
                      </a:pPr>
                      <a:r>
                        <a:rPr lang="en">
                          <a:latin typeface="Roboto"/>
                          <a:ea typeface="Roboto"/>
                          <a:cs typeface="Roboto"/>
                          <a:sym typeface="Roboto"/>
                        </a:rPr>
                        <a:t>Cloudy</a:t>
                      </a:r>
                      <a:endParaRPr>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tcPr>
                </a:tc>
                <a:tc>
                  <a:txBody>
                    <a:bodyPr/>
                    <a:lstStyle/>
                    <a:p>
                      <a:pPr indent="0" lvl="0" marL="0" rtl="0" algn="ctr">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latin typeface="Roboto"/>
                          <a:ea typeface="Roboto"/>
                          <a:cs typeface="Roboto"/>
                          <a:sym typeface="Roboto"/>
                        </a:rPr>
                        <a:t>0.5</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latin typeface="Roboto"/>
                          <a:ea typeface="Roboto"/>
                          <a:cs typeface="Roboto"/>
                          <a:sym typeface="Roboto"/>
                        </a:rPr>
                        <a:t>0.5</a:t>
                      </a:r>
                      <a:endParaRPr>
                        <a:latin typeface="Roboto"/>
                        <a:ea typeface="Roboto"/>
                        <a:cs typeface="Roboto"/>
                        <a:sym typeface="Roboto"/>
                      </a:endParaRPr>
                    </a:p>
                  </a:txBody>
                  <a:tcPr marT="91425" marB="91425" marR="91425" marL="91425"/>
                </a:tc>
              </a:tr>
              <a:tr h="396200">
                <a:tc>
                  <a:txBody>
                    <a:bodyPr/>
                    <a:lstStyle/>
                    <a:p>
                      <a:pPr indent="0" lvl="0" marL="0" rtl="0" algn="r">
                        <a:spcBef>
                          <a:spcPts val="0"/>
                        </a:spcBef>
                        <a:spcAft>
                          <a:spcPts val="0"/>
                        </a:spcAft>
                        <a:buNone/>
                      </a:pPr>
                      <a:r>
                        <a:rPr lang="en">
                          <a:latin typeface="Roboto"/>
                          <a:ea typeface="Roboto"/>
                          <a:cs typeface="Roboto"/>
                          <a:sym typeface="Roboto"/>
                        </a:rPr>
                        <a:t>Windy</a:t>
                      </a:r>
                      <a:endParaRPr>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Roboto"/>
                          <a:ea typeface="Roboto"/>
                          <a:cs typeface="Roboto"/>
                          <a:sym typeface="Roboto"/>
                        </a:rPr>
                        <a:t>0.5</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latin typeface="Roboto"/>
                          <a:ea typeface="Roboto"/>
                          <a:cs typeface="Roboto"/>
                          <a:sym typeface="Roboto"/>
                        </a:rPr>
                        <a:t>0.5</a:t>
                      </a:r>
                      <a:endParaRPr>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2" name="Shape 2602"/>
        <p:cNvGrpSpPr/>
        <p:nvPr/>
      </p:nvGrpSpPr>
      <p:grpSpPr>
        <a:xfrm>
          <a:off x="0" y="0"/>
          <a:ext cx="0" cy="0"/>
          <a:chOff x="0" y="0"/>
          <a:chExt cx="0" cy="0"/>
        </a:xfrm>
      </p:grpSpPr>
      <p:sp>
        <p:nvSpPr>
          <p:cNvPr id="2603" name="Google Shape;2603;p55"/>
          <p:cNvSpPr txBox="1"/>
          <p:nvPr>
            <p:ph type="title"/>
          </p:nvPr>
        </p:nvSpPr>
        <p:spPr>
          <a:xfrm>
            <a:off x="261100" y="125250"/>
            <a:ext cx="6761100" cy="5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Transience</a:t>
            </a:r>
            <a:endParaRPr/>
          </a:p>
        </p:txBody>
      </p:sp>
      <p:sp>
        <p:nvSpPr>
          <p:cNvPr id="2604" name="Google Shape;2604;p55"/>
          <p:cNvSpPr txBox="1"/>
          <p:nvPr>
            <p:ph idx="1" type="body"/>
          </p:nvPr>
        </p:nvSpPr>
        <p:spPr>
          <a:xfrm>
            <a:off x="804125" y="682650"/>
            <a:ext cx="6857700" cy="4349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Non-zero probability we will NEVER return (opposite of recurrence) </a:t>
            </a:r>
            <a:endParaRPr/>
          </a:p>
        </p:txBody>
      </p:sp>
      <p:graphicFrame>
        <p:nvGraphicFramePr>
          <p:cNvPr id="2605" name="Google Shape;2605;p55"/>
          <p:cNvGraphicFramePr/>
          <p:nvPr/>
        </p:nvGraphicFramePr>
        <p:xfrm>
          <a:off x="1170163" y="1971028"/>
          <a:ext cx="3000000" cy="3000000"/>
        </p:xfrm>
        <a:graphic>
          <a:graphicData uri="http://schemas.openxmlformats.org/drawingml/2006/table">
            <a:tbl>
              <a:tblPr>
                <a:noFill/>
                <a:tableStyleId>{BBEB7B78-72C0-4DCC-BFD9-5C1A6C5CB4C6}</a:tableStyleId>
              </a:tblPr>
              <a:tblGrid>
                <a:gridCol w="1171475"/>
                <a:gridCol w="1171475"/>
                <a:gridCol w="1171475"/>
                <a:gridCol w="1171475"/>
                <a:gridCol w="1171475"/>
              </a:tblGrid>
              <a:tr h="396200">
                <a:tc>
                  <a:txBody>
                    <a:bodyPr/>
                    <a:lstStyle/>
                    <a:p>
                      <a:pPr indent="0" lvl="0" marL="0" rtl="0" algn="l">
                        <a:spcBef>
                          <a:spcPts val="0"/>
                        </a:spcBef>
                        <a:spcAft>
                          <a:spcPts val="0"/>
                        </a:spcAft>
                        <a:buNone/>
                      </a:pPr>
                      <a:r>
                        <a:t/>
                      </a:r>
                      <a:endParaRPr>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Roboto"/>
                          <a:ea typeface="Roboto"/>
                          <a:cs typeface="Roboto"/>
                          <a:sym typeface="Roboto"/>
                        </a:rPr>
                        <a:t>Rainy</a:t>
                      </a:r>
                      <a:endParaRPr>
                        <a:latin typeface="Roboto"/>
                        <a:ea typeface="Roboto"/>
                        <a:cs typeface="Roboto"/>
                        <a:sym typeface="Roboto"/>
                      </a:endParaRPr>
                    </a:p>
                  </a:txBody>
                  <a:tcPr marT="91425" marB="91425" marR="91425" marL="91425" anchor="b">
                    <a:lnL cap="flat" cmpd="sng" w="9525">
                      <a:solidFill>
                        <a:srgbClr val="9E9E9E">
                          <a:alpha val="0"/>
                        </a:srgbClr>
                      </a:solidFill>
                      <a:prstDash val="solid"/>
                      <a:round/>
                      <a:headEnd len="sm" w="sm" type="none"/>
                      <a:tailEnd len="sm" w="sm" type="none"/>
                    </a:lnL>
                    <a:lnT cap="flat" cmpd="sng" w="9525">
                      <a:solidFill>
                        <a:srgbClr val="9E9E9E">
                          <a:alpha val="0"/>
                        </a:srgbClr>
                      </a:solidFill>
                      <a:prstDash val="solid"/>
                      <a:round/>
                      <a:headEnd len="sm" w="sm" type="none"/>
                      <a:tailEnd len="sm" w="sm" type="none"/>
                    </a:lnT>
                  </a:tcPr>
                </a:tc>
                <a:tc>
                  <a:txBody>
                    <a:bodyPr/>
                    <a:lstStyle/>
                    <a:p>
                      <a:pPr indent="0" lvl="0" marL="0" rtl="0" algn="ctr">
                        <a:spcBef>
                          <a:spcPts val="0"/>
                        </a:spcBef>
                        <a:spcAft>
                          <a:spcPts val="0"/>
                        </a:spcAft>
                        <a:buNone/>
                      </a:pPr>
                      <a:r>
                        <a:rPr lang="en">
                          <a:latin typeface="Roboto"/>
                          <a:ea typeface="Roboto"/>
                          <a:cs typeface="Roboto"/>
                          <a:sym typeface="Roboto"/>
                        </a:rPr>
                        <a:t>Sunny</a:t>
                      </a:r>
                      <a:endParaRPr>
                        <a:latin typeface="Roboto"/>
                        <a:ea typeface="Roboto"/>
                        <a:cs typeface="Roboto"/>
                        <a:sym typeface="Roboto"/>
                      </a:endParaRPr>
                    </a:p>
                  </a:txBody>
                  <a:tcPr marT="91425" marB="91425" marR="91425" marL="91425" anchor="b">
                    <a:lnT cap="flat" cmpd="sng" w="9525">
                      <a:solidFill>
                        <a:srgbClr val="9E9E9E">
                          <a:alpha val="0"/>
                        </a:srgbClr>
                      </a:solidFill>
                      <a:prstDash val="solid"/>
                      <a:round/>
                      <a:headEnd len="sm" w="sm" type="none"/>
                      <a:tailEnd len="sm" w="sm" type="none"/>
                    </a:lnT>
                  </a:tcPr>
                </a:tc>
                <a:tc>
                  <a:txBody>
                    <a:bodyPr/>
                    <a:lstStyle/>
                    <a:p>
                      <a:pPr indent="0" lvl="0" marL="0" rtl="0" algn="ctr">
                        <a:spcBef>
                          <a:spcPts val="0"/>
                        </a:spcBef>
                        <a:spcAft>
                          <a:spcPts val="0"/>
                        </a:spcAft>
                        <a:buNone/>
                      </a:pPr>
                      <a:r>
                        <a:rPr lang="en">
                          <a:latin typeface="Roboto"/>
                          <a:ea typeface="Roboto"/>
                          <a:cs typeface="Roboto"/>
                          <a:sym typeface="Roboto"/>
                        </a:rPr>
                        <a:t>Cloudy</a:t>
                      </a:r>
                      <a:endParaRPr>
                        <a:latin typeface="Roboto"/>
                        <a:ea typeface="Roboto"/>
                        <a:cs typeface="Roboto"/>
                        <a:sym typeface="Roboto"/>
                      </a:endParaRPr>
                    </a:p>
                  </a:txBody>
                  <a:tcPr marT="91425" marB="91425" marR="91425" marL="91425" anchor="b">
                    <a:lnT cap="flat" cmpd="sng" w="9525">
                      <a:solidFill>
                        <a:srgbClr val="9E9E9E">
                          <a:alpha val="0"/>
                        </a:srgbClr>
                      </a:solidFill>
                      <a:prstDash val="solid"/>
                      <a:round/>
                      <a:headEnd len="sm" w="sm" type="none"/>
                      <a:tailEnd len="sm" w="sm" type="none"/>
                    </a:lnT>
                  </a:tcPr>
                </a:tc>
                <a:tc>
                  <a:txBody>
                    <a:bodyPr/>
                    <a:lstStyle/>
                    <a:p>
                      <a:pPr indent="0" lvl="0" marL="0" rtl="0" algn="ctr">
                        <a:spcBef>
                          <a:spcPts val="0"/>
                        </a:spcBef>
                        <a:spcAft>
                          <a:spcPts val="0"/>
                        </a:spcAft>
                        <a:buNone/>
                      </a:pPr>
                      <a:r>
                        <a:rPr lang="en">
                          <a:latin typeface="Roboto"/>
                          <a:ea typeface="Roboto"/>
                          <a:cs typeface="Roboto"/>
                          <a:sym typeface="Roboto"/>
                        </a:rPr>
                        <a:t>Windy</a:t>
                      </a:r>
                      <a:endParaRPr>
                        <a:latin typeface="Roboto"/>
                        <a:ea typeface="Roboto"/>
                        <a:cs typeface="Roboto"/>
                        <a:sym typeface="Roboto"/>
                      </a:endParaRPr>
                    </a:p>
                  </a:txBody>
                  <a:tcPr marT="91425" marB="91425" marR="91425" marL="91425" anchor="b">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tcPr>
                </a:tc>
              </a:tr>
              <a:tr h="396200">
                <a:tc>
                  <a:txBody>
                    <a:bodyPr/>
                    <a:lstStyle/>
                    <a:p>
                      <a:pPr indent="0" lvl="0" marL="0" rtl="0" algn="r">
                        <a:spcBef>
                          <a:spcPts val="0"/>
                        </a:spcBef>
                        <a:spcAft>
                          <a:spcPts val="0"/>
                        </a:spcAft>
                        <a:buNone/>
                      </a:pPr>
                      <a:r>
                        <a:rPr lang="en">
                          <a:latin typeface="Roboto"/>
                          <a:ea typeface="Roboto"/>
                          <a:cs typeface="Roboto"/>
                          <a:sym typeface="Roboto"/>
                        </a:rPr>
                        <a:t>Rainy</a:t>
                      </a:r>
                      <a:endParaRPr>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T cap="flat" cmpd="sng" w="9525">
                      <a:solidFill>
                        <a:srgbClr val="9E9E9E">
                          <a:alpha val="0"/>
                        </a:srgbClr>
                      </a:solidFill>
                      <a:prstDash val="solid"/>
                      <a:round/>
                      <a:headEnd len="sm" w="sm" type="none"/>
                      <a:tailEnd len="sm" w="sm" type="none"/>
                    </a:lnT>
                  </a:tcPr>
                </a:tc>
                <a:tc>
                  <a:txBody>
                    <a:bodyPr/>
                    <a:lstStyle/>
                    <a:p>
                      <a:pPr indent="0" lvl="0" marL="0" rtl="0" algn="ctr">
                        <a:spcBef>
                          <a:spcPts val="0"/>
                        </a:spcBef>
                        <a:spcAft>
                          <a:spcPts val="0"/>
                        </a:spcAft>
                        <a:buNone/>
                      </a:pPr>
                      <a:r>
                        <a:rPr lang="en">
                          <a:latin typeface="Roboto"/>
                          <a:ea typeface="Roboto"/>
                          <a:cs typeface="Roboto"/>
                          <a:sym typeface="Roboto"/>
                        </a:rPr>
                        <a:t>0.5</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latin typeface="Roboto"/>
                          <a:ea typeface="Roboto"/>
                          <a:cs typeface="Roboto"/>
                          <a:sym typeface="Roboto"/>
                        </a:rPr>
                        <a:t>0.5</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tc>
              </a:tr>
              <a:tr h="396200">
                <a:tc>
                  <a:txBody>
                    <a:bodyPr/>
                    <a:lstStyle/>
                    <a:p>
                      <a:pPr indent="0" lvl="0" marL="0" rtl="0" algn="r">
                        <a:spcBef>
                          <a:spcPts val="0"/>
                        </a:spcBef>
                        <a:spcAft>
                          <a:spcPts val="0"/>
                        </a:spcAft>
                        <a:buNone/>
                      </a:pPr>
                      <a:r>
                        <a:rPr lang="en">
                          <a:latin typeface="Roboto"/>
                          <a:ea typeface="Roboto"/>
                          <a:cs typeface="Roboto"/>
                          <a:sym typeface="Roboto"/>
                        </a:rPr>
                        <a:t>Sunny</a:t>
                      </a:r>
                      <a:endParaRPr>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tcPr>
                </a:tc>
                <a:tc>
                  <a:txBody>
                    <a:bodyPr/>
                    <a:lstStyle/>
                    <a:p>
                      <a:pPr indent="0" lvl="0" marL="0" rtl="0" algn="ctr">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latin typeface="Roboto"/>
                          <a:ea typeface="Roboto"/>
                          <a:cs typeface="Roboto"/>
                          <a:sym typeface="Roboto"/>
                        </a:rPr>
                        <a:t>0.5</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latin typeface="Roboto"/>
                          <a:ea typeface="Roboto"/>
                          <a:cs typeface="Roboto"/>
                          <a:sym typeface="Roboto"/>
                        </a:rPr>
                        <a:t>0.5</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tc>
              </a:tr>
              <a:tr h="396200">
                <a:tc>
                  <a:txBody>
                    <a:bodyPr/>
                    <a:lstStyle/>
                    <a:p>
                      <a:pPr indent="0" lvl="0" marL="0" rtl="0" algn="r">
                        <a:spcBef>
                          <a:spcPts val="0"/>
                        </a:spcBef>
                        <a:spcAft>
                          <a:spcPts val="0"/>
                        </a:spcAft>
                        <a:buNone/>
                      </a:pPr>
                      <a:r>
                        <a:rPr lang="en">
                          <a:latin typeface="Roboto"/>
                          <a:ea typeface="Roboto"/>
                          <a:cs typeface="Roboto"/>
                          <a:sym typeface="Roboto"/>
                        </a:rPr>
                        <a:t>Cloudy</a:t>
                      </a:r>
                      <a:endParaRPr>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tcPr>
                </a:tc>
                <a:tc>
                  <a:txBody>
                    <a:bodyPr/>
                    <a:lstStyle/>
                    <a:p>
                      <a:pPr indent="0" lvl="0" marL="0" rtl="0" algn="ctr">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latin typeface="Roboto"/>
                          <a:ea typeface="Roboto"/>
                          <a:cs typeface="Roboto"/>
                          <a:sym typeface="Roboto"/>
                        </a:rPr>
                        <a:t>0.5</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latin typeface="Roboto"/>
                          <a:ea typeface="Roboto"/>
                          <a:cs typeface="Roboto"/>
                          <a:sym typeface="Roboto"/>
                        </a:rPr>
                        <a:t>0.5</a:t>
                      </a:r>
                      <a:endParaRPr>
                        <a:latin typeface="Roboto"/>
                        <a:ea typeface="Roboto"/>
                        <a:cs typeface="Roboto"/>
                        <a:sym typeface="Roboto"/>
                      </a:endParaRPr>
                    </a:p>
                  </a:txBody>
                  <a:tcPr marT="91425" marB="91425" marR="91425" marL="91425"/>
                </a:tc>
              </a:tr>
              <a:tr h="396200">
                <a:tc>
                  <a:txBody>
                    <a:bodyPr/>
                    <a:lstStyle/>
                    <a:p>
                      <a:pPr indent="0" lvl="0" marL="0" rtl="0" algn="r">
                        <a:spcBef>
                          <a:spcPts val="0"/>
                        </a:spcBef>
                        <a:spcAft>
                          <a:spcPts val="0"/>
                        </a:spcAft>
                        <a:buNone/>
                      </a:pPr>
                      <a:r>
                        <a:rPr lang="en">
                          <a:latin typeface="Roboto"/>
                          <a:ea typeface="Roboto"/>
                          <a:cs typeface="Roboto"/>
                          <a:sym typeface="Roboto"/>
                        </a:rPr>
                        <a:t>Windy</a:t>
                      </a:r>
                      <a:endParaRPr>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9" name="Shape 2609"/>
        <p:cNvGrpSpPr/>
        <p:nvPr/>
      </p:nvGrpSpPr>
      <p:grpSpPr>
        <a:xfrm>
          <a:off x="0" y="0"/>
          <a:ext cx="0" cy="0"/>
          <a:chOff x="0" y="0"/>
          <a:chExt cx="0" cy="0"/>
        </a:xfrm>
      </p:grpSpPr>
      <p:sp>
        <p:nvSpPr>
          <p:cNvPr id="2610" name="Google Shape;2610;p56"/>
          <p:cNvSpPr txBox="1"/>
          <p:nvPr>
            <p:ph type="title"/>
          </p:nvPr>
        </p:nvSpPr>
        <p:spPr>
          <a:xfrm>
            <a:off x="261100" y="125250"/>
            <a:ext cx="6761100" cy="5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Absorbing States</a:t>
            </a:r>
            <a:endParaRPr/>
          </a:p>
        </p:txBody>
      </p:sp>
      <p:sp>
        <p:nvSpPr>
          <p:cNvPr id="2611" name="Google Shape;2611;p56"/>
          <p:cNvSpPr txBox="1"/>
          <p:nvPr>
            <p:ph idx="1" type="body"/>
          </p:nvPr>
        </p:nvSpPr>
        <p:spPr>
          <a:xfrm>
            <a:off x="804125" y="682650"/>
            <a:ext cx="6857700" cy="4349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The Markov chain "stops" here.</a:t>
            </a:r>
            <a:endParaRPr/>
          </a:p>
        </p:txBody>
      </p:sp>
      <p:graphicFrame>
        <p:nvGraphicFramePr>
          <p:cNvPr id="2612" name="Google Shape;2612;p56"/>
          <p:cNvGraphicFramePr/>
          <p:nvPr/>
        </p:nvGraphicFramePr>
        <p:xfrm>
          <a:off x="1170163" y="1971028"/>
          <a:ext cx="3000000" cy="3000000"/>
        </p:xfrm>
        <a:graphic>
          <a:graphicData uri="http://schemas.openxmlformats.org/drawingml/2006/table">
            <a:tbl>
              <a:tblPr>
                <a:noFill/>
                <a:tableStyleId>{BBEB7B78-72C0-4DCC-BFD9-5C1A6C5CB4C6}</a:tableStyleId>
              </a:tblPr>
              <a:tblGrid>
                <a:gridCol w="1171475"/>
                <a:gridCol w="1171475"/>
                <a:gridCol w="1171475"/>
                <a:gridCol w="1171475"/>
                <a:gridCol w="1171475"/>
              </a:tblGrid>
              <a:tr h="396200">
                <a:tc>
                  <a:txBody>
                    <a:bodyPr/>
                    <a:lstStyle/>
                    <a:p>
                      <a:pPr indent="0" lvl="0" marL="0" rtl="0" algn="l">
                        <a:spcBef>
                          <a:spcPts val="0"/>
                        </a:spcBef>
                        <a:spcAft>
                          <a:spcPts val="0"/>
                        </a:spcAft>
                        <a:buNone/>
                      </a:pPr>
                      <a:r>
                        <a:t/>
                      </a:r>
                      <a:endParaRPr>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Roboto"/>
                          <a:ea typeface="Roboto"/>
                          <a:cs typeface="Roboto"/>
                          <a:sym typeface="Roboto"/>
                        </a:rPr>
                        <a:t>Rainy</a:t>
                      </a:r>
                      <a:endParaRPr>
                        <a:latin typeface="Roboto"/>
                        <a:ea typeface="Roboto"/>
                        <a:cs typeface="Roboto"/>
                        <a:sym typeface="Roboto"/>
                      </a:endParaRPr>
                    </a:p>
                  </a:txBody>
                  <a:tcPr marT="91425" marB="91425" marR="91425" marL="91425" anchor="b">
                    <a:lnL cap="flat" cmpd="sng" w="9525">
                      <a:solidFill>
                        <a:srgbClr val="9E9E9E">
                          <a:alpha val="0"/>
                        </a:srgbClr>
                      </a:solidFill>
                      <a:prstDash val="solid"/>
                      <a:round/>
                      <a:headEnd len="sm" w="sm" type="none"/>
                      <a:tailEnd len="sm" w="sm" type="none"/>
                    </a:lnL>
                    <a:lnT cap="flat" cmpd="sng" w="9525">
                      <a:solidFill>
                        <a:srgbClr val="9E9E9E">
                          <a:alpha val="0"/>
                        </a:srgbClr>
                      </a:solidFill>
                      <a:prstDash val="solid"/>
                      <a:round/>
                      <a:headEnd len="sm" w="sm" type="none"/>
                      <a:tailEnd len="sm" w="sm" type="none"/>
                    </a:lnT>
                  </a:tcPr>
                </a:tc>
                <a:tc>
                  <a:txBody>
                    <a:bodyPr/>
                    <a:lstStyle/>
                    <a:p>
                      <a:pPr indent="0" lvl="0" marL="0" rtl="0" algn="ctr">
                        <a:spcBef>
                          <a:spcPts val="0"/>
                        </a:spcBef>
                        <a:spcAft>
                          <a:spcPts val="0"/>
                        </a:spcAft>
                        <a:buNone/>
                      </a:pPr>
                      <a:r>
                        <a:rPr lang="en">
                          <a:latin typeface="Roboto"/>
                          <a:ea typeface="Roboto"/>
                          <a:cs typeface="Roboto"/>
                          <a:sym typeface="Roboto"/>
                        </a:rPr>
                        <a:t>Sunny</a:t>
                      </a:r>
                      <a:endParaRPr>
                        <a:latin typeface="Roboto"/>
                        <a:ea typeface="Roboto"/>
                        <a:cs typeface="Roboto"/>
                        <a:sym typeface="Roboto"/>
                      </a:endParaRPr>
                    </a:p>
                  </a:txBody>
                  <a:tcPr marT="91425" marB="91425" marR="91425" marL="91425" anchor="b">
                    <a:lnT cap="flat" cmpd="sng" w="9525">
                      <a:solidFill>
                        <a:srgbClr val="9E9E9E">
                          <a:alpha val="0"/>
                        </a:srgbClr>
                      </a:solidFill>
                      <a:prstDash val="solid"/>
                      <a:round/>
                      <a:headEnd len="sm" w="sm" type="none"/>
                      <a:tailEnd len="sm" w="sm" type="none"/>
                    </a:lnT>
                  </a:tcPr>
                </a:tc>
                <a:tc>
                  <a:txBody>
                    <a:bodyPr/>
                    <a:lstStyle/>
                    <a:p>
                      <a:pPr indent="0" lvl="0" marL="0" rtl="0" algn="ctr">
                        <a:spcBef>
                          <a:spcPts val="0"/>
                        </a:spcBef>
                        <a:spcAft>
                          <a:spcPts val="0"/>
                        </a:spcAft>
                        <a:buNone/>
                      </a:pPr>
                      <a:r>
                        <a:rPr lang="en">
                          <a:latin typeface="Roboto"/>
                          <a:ea typeface="Roboto"/>
                          <a:cs typeface="Roboto"/>
                          <a:sym typeface="Roboto"/>
                        </a:rPr>
                        <a:t>Cloudy</a:t>
                      </a:r>
                      <a:endParaRPr>
                        <a:latin typeface="Roboto"/>
                        <a:ea typeface="Roboto"/>
                        <a:cs typeface="Roboto"/>
                        <a:sym typeface="Roboto"/>
                      </a:endParaRPr>
                    </a:p>
                  </a:txBody>
                  <a:tcPr marT="91425" marB="91425" marR="91425" marL="91425" anchor="b">
                    <a:lnT cap="flat" cmpd="sng" w="9525">
                      <a:solidFill>
                        <a:srgbClr val="9E9E9E">
                          <a:alpha val="0"/>
                        </a:srgbClr>
                      </a:solidFill>
                      <a:prstDash val="solid"/>
                      <a:round/>
                      <a:headEnd len="sm" w="sm" type="none"/>
                      <a:tailEnd len="sm" w="sm" type="none"/>
                    </a:lnT>
                  </a:tcPr>
                </a:tc>
                <a:tc>
                  <a:txBody>
                    <a:bodyPr/>
                    <a:lstStyle/>
                    <a:p>
                      <a:pPr indent="0" lvl="0" marL="0" rtl="0" algn="ctr">
                        <a:spcBef>
                          <a:spcPts val="0"/>
                        </a:spcBef>
                        <a:spcAft>
                          <a:spcPts val="0"/>
                        </a:spcAft>
                        <a:buNone/>
                      </a:pPr>
                      <a:r>
                        <a:rPr lang="en">
                          <a:latin typeface="Roboto"/>
                          <a:ea typeface="Roboto"/>
                          <a:cs typeface="Roboto"/>
                          <a:sym typeface="Roboto"/>
                        </a:rPr>
                        <a:t>Windy</a:t>
                      </a:r>
                      <a:endParaRPr>
                        <a:latin typeface="Roboto"/>
                        <a:ea typeface="Roboto"/>
                        <a:cs typeface="Roboto"/>
                        <a:sym typeface="Roboto"/>
                      </a:endParaRPr>
                    </a:p>
                  </a:txBody>
                  <a:tcPr marT="91425" marB="91425" marR="91425" marL="91425" anchor="b">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tcPr>
                </a:tc>
              </a:tr>
              <a:tr h="396200">
                <a:tc>
                  <a:txBody>
                    <a:bodyPr/>
                    <a:lstStyle/>
                    <a:p>
                      <a:pPr indent="0" lvl="0" marL="0" rtl="0" algn="r">
                        <a:spcBef>
                          <a:spcPts val="0"/>
                        </a:spcBef>
                        <a:spcAft>
                          <a:spcPts val="0"/>
                        </a:spcAft>
                        <a:buNone/>
                      </a:pPr>
                      <a:r>
                        <a:rPr lang="en">
                          <a:latin typeface="Roboto"/>
                          <a:ea typeface="Roboto"/>
                          <a:cs typeface="Roboto"/>
                          <a:sym typeface="Roboto"/>
                        </a:rPr>
                        <a:t>Rainy</a:t>
                      </a:r>
                      <a:endParaRPr>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T cap="flat" cmpd="sng" w="9525">
                      <a:solidFill>
                        <a:srgbClr val="9E9E9E">
                          <a:alpha val="0"/>
                        </a:srgbClr>
                      </a:solidFill>
                      <a:prstDash val="solid"/>
                      <a:round/>
                      <a:headEnd len="sm" w="sm" type="none"/>
                      <a:tailEnd len="sm" w="sm" type="none"/>
                    </a:lnT>
                  </a:tcPr>
                </a:tc>
                <a:tc>
                  <a:txBody>
                    <a:bodyPr/>
                    <a:lstStyle/>
                    <a:p>
                      <a:pPr indent="0" lvl="0" marL="0" rtl="0" algn="ctr">
                        <a:spcBef>
                          <a:spcPts val="0"/>
                        </a:spcBef>
                        <a:spcAft>
                          <a:spcPts val="0"/>
                        </a:spcAft>
                        <a:buNone/>
                      </a:pPr>
                      <a:r>
                        <a:rPr lang="en">
                          <a:latin typeface="Roboto"/>
                          <a:ea typeface="Roboto"/>
                          <a:cs typeface="Roboto"/>
                          <a:sym typeface="Roboto"/>
                        </a:rPr>
                        <a:t>0.5</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latin typeface="Roboto"/>
                          <a:ea typeface="Roboto"/>
                          <a:cs typeface="Roboto"/>
                          <a:sym typeface="Roboto"/>
                        </a:rPr>
                        <a:t>0.5</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tc>
              </a:tr>
              <a:tr h="396200">
                <a:tc>
                  <a:txBody>
                    <a:bodyPr/>
                    <a:lstStyle/>
                    <a:p>
                      <a:pPr indent="0" lvl="0" marL="0" rtl="0" algn="r">
                        <a:spcBef>
                          <a:spcPts val="0"/>
                        </a:spcBef>
                        <a:spcAft>
                          <a:spcPts val="0"/>
                        </a:spcAft>
                        <a:buNone/>
                      </a:pPr>
                      <a:r>
                        <a:rPr lang="en">
                          <a:latin typeface="Roboto"/>
                          <a:ea typeface="Roboto"/>
                          <a:cs typeface="Roboto"/>
                          <a:sym typeface="Roboto"/>
                        </a:rPr>
                        <a:t>Sunny</a:t>
                      </a:r>
                      <a:endParaRPr>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tcPr>
                </a:tc>
                <a:tc>
                  <a:txBody>
                    <a:bodyPr/>
                    <a:lstStyle/>
                    <a:p>
                      <a:pPr indent="0" lvl="0" marL="0" rtl="0" algn="ctr">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latin typeface="Roboto"/>
                          <a:ea typeface="Roboto"/>
                          <a:cs typeface="Roboto"/>
                          <a:sym typeface="Roboto"/>
                        </a:rPr>
                        <a:t>0.5</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latin typeface="Roboto"/>
                          <a:ea typeface="Roboto"/>
                          <a:cs typeface="Roboto"/>
                          <a:sym typeface="Roboto"/>
                        </a:rPr>
                        <a:t>0.5</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tc>
              </a:tr>
              <a:tr h="396200">
                <a:tc>
                  <a:txBody>
                    <a:bodyPr/>
                    <a:lstStyle/>
                    <a:p>
                      <a:pPr indent="0" lvl="0" marL="0" rtl="0" algn="r">
                        <a:spcBef>
                          <a:spcPts val="0"/>
                        </a:spcBef>
                        <a:spcAft>
                          <a:spcPts val="0"/>
                        </a:spcAft>
                        <a:buNone/>
                      </a:pPr>
                      <a:r>
                        <a:rPr lang="en">
                          <a:latin typeface="Roboto"/>
                          <a:ea typeface="Roboto"/>
                          <a:cs typeface="Roboto"/>
                          <a:sym typeface="Roboto"/>
                        </a:rPr>
                        <a:t>Cloudy</a:t>
                      </a:r>
                      <a:endParaRPr>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tcPr>
                </a:tc>
                <a:tc>
                  <a:txBody>
                    <a:bodyPr/>
                    <a:lstStyle/>
                    <a:p>
                      <a:pPr indent="0" lvl="0" marL="0" rtl="0" algn="ctr">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latin typeface="Roboto"/>
                          <a:ea typeface="Roboto"/>
                          <a:cs typeface="Roboto"/>
                          <a:sym typeface="Roboto"/>
                        </a:rPr>
                        <a:t>0.5</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latin typeface="Roboto"/>
                          <a:ea typeface="Roboto"/>
                          <a:cs typeface="Roboto"/>
                          <a:sym typeface="Roboto"/>
                        </a:rPr>
                        <a:t>0.5</a:t>
                      </a:r>
                      <a:endParaRPr>
                        <a:latin typeface="Roboto"/>
                        <a:ea typeface="Roboto"/>
                        <a:cs typeface="Roboto"/>
                        <a:sym typeface="Roboto"/>
                      </a:endParaRPr>
                    </a:p>
                  </a:txBody>
                  <a:tcPr marT="91425" marB="91425" marR="91425" marL="91425"/>
                </a:tc>
              </a:tr>
              <a:tr h="396200">
                <a:tc>
                  <a:txBody>
                    <a:bodyPr/>
                    <a:lstStyle/>
                    <a:p>
                      <a:pPr indent="0" lvl="0" marL="0" rtl="0" algn="r">
                        <a:spcBef>
                          <a:spcPts val="0"/>
                        </a:spcBef>
                        <a:spcAft>
                          <a:spcPts val="0"/>
                        </a:spcAft>
                        <a:buNone/>
                      </a:pPr>
                      <a:r>
                        <a:rPr lang="en">
                          <a:latin typeface="Roboto"/>
                          <a:ea typeface="Roboto"/>
                          <a:cs typeface="Roboto"/>
                          <a:sym typeface="Roboto"/>
                        </a:rPr>
                        <a:t>Windy</a:t>
                      </a:r>
                      <a:endParaRPr>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6" name="Shape 2616"/>
        <p:cNvGrpSpPr/>
        <p:nvPr/>
      </p:nvGrpSpPr>
      <p:grpSpPr>
        <a:xfrm>
          <a:off x="0" y="0"/>
          <a:ext cx="0" cy="0"/>
          <a:chOff x="0" y="0"/>
          <a:chExt cx="0" cy="0"/>
        </a:xfrm>
      </p:grpSpPr>
      <p:sp>
        <p:nvSpPr>
          <p:cNvPr id="2617" name="Google Shape;2617;p57"/>
          <p:cNvSpPr txBox="1"/>
          <p:nvPr>
            <p:ph type="title"/>
          </p:nvPr>
        </p:nvSpPr>
        <p:spPr>
          <a:xfrm>
            <a:off x="261100" y="125250"/>
            <a:ext cx="6761100" cy="5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Steady States</a:t>
            </a:r>
            <a:endParaRPr/>
          </a:p>
        </p:txBody>
      </p:sp>
      <p:sp>
        <p:nvSpPr>
          <p:cNvPr id="2618" name="Google Shape;2618;p57"/>
          <p:cNvSpPr txBox="1"/>
          <p:nvPr>
            <p:ph idx="1" type="body"/>
          </p:nvPr>
        </p:nvSpPr>
        <p:spPr>
          <a:xfrm>
            <a:off x="804125" y="682650"/>
            <a:ext cx="6857700" cy="4349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Limiting distribution of a markov chain. Equal to the normalized eigenvector with eigenvalue 1. Eigenvector must be: </a:t>
            </a:r>
            <a:endParaRPr/>
          </a:p>
          <a:p>
            <a:pPr indent="-368300" lvl="0" marL="457200" rtl="0" algn="l">
              <a:spcBef>
                <a:spcPts val="600"/>
              </a:spcBef>
              <a:spcAft>
                <a:spcPts val="0"/>
              </a:spcAft>
              <a:buClr>
                <a:srgbClr val="3393E2"/>
              </a:buClr>
              <a:buSzPts val="2200"/>
              <a:buChar char="▪"/>
            </a:pPr>
            <a:r>
              <a:rPr lang="en"/>
              <a:t>Positive </a:t>
            </a:r>
            <a:endParaRPr/>
          </a:p>
          <a:p>
            <a:pPr indent="-368300" lvl="0" marL="457200" rtl="0" algn="l">
              <a:spcBef>
                <a:spcPts val="0"/>
              </a:spcBef>
              <a:spcAft>
                <a:spcPts val="0"/>
              </a:spcAft>
              <a:buClr>
                <a:srgbClr val="3393E2"/>
              </a:buClr>
              <a:buSzPts val="2200"/>
              <a:buChar char="▪"/>
            </a:pPr>
            <a:r>
              <a:rPr lang="en"/>
              <a:t>Nonzero</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2" name="Shape 2622"/>
        <p:cNvGrpSpPr/>
        <p:nvPr/>
      </p:nvGrpSpPr>
      <p:grpSpPr>
        <a:xfrm>
          <a:off x="0" y="0"/>
          <a:ext cx="0" cy="0"/>
          <a:chOff x="0" y="0"/>
          <a:chExt cx="0" cy="0"/>
        </a:xfrm>
      </p:grpSpPr>
      <p:sp>
        <p:nvSpPr>
          <p:cNvPr id="2623" name="Google Shape;2623;p58"/>
          <p:cNvSpPr txBox="1"/>
          <p:nvPr>
            <p:ph type="ctrTitle"/>
          </p:nvPr>
        </p:nvSpPr>
        <p:spPr>
          <a:xfrm>
            <a:off x="762000" y="696425"/>
            <a:ext cx="53967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Statistics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7" name="Shape 2627"/>
        <p:cNvGrpSpPr/>
        <p:nvPr/>
      </p:nvGrpSpPr>
      <p:grpSpPr>
        <a:xfrm>
          <a:off x="0" y="0"/>
          <a:ext cx="0" cy="0"/>
          <a:chOff x="0" y="0"/>
          <a:chExt cx="0" cy="0"/>
        </a:xfrm>
      </p:grpSpPr>
      <p:sp>
        <p:nvSpPr>
          <p:cNvPr id="2628" name="Google Shape;2628;p59"/>
          <p:cNvSpPr txBox="1"/>
          <p:nvPr>
            <p:ph type="title"/>
          </p:nvPr>
        </p:nvSpPr>
        <p:spPr>
          <a:xfrm>
            <a:off x="261100" y="125250"/>
            <a:ext cx="6761100" cy="5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Descriptive Statistics</a:t>
            </a:r>
            <a:endParaRPr/>
          </a:p>
        </p:txBody>
      </p:sp>
      <p:sp>
        <p:nvSpPr>
          <p:cNvPr id="2629" name="Google Shape;2629;p59"/>
          <p:cNvSpPr txBox="1"/>
          <p:nvPr>
            <p:ph idx="1" type="body"/>
          </p:nvPr>
        </p:nvSpPr>
        <p:spPr>
          <a:xfrm>
            <a:off x="804125" y="682650"/>
            <a:ext cx="6857700" cy="4349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latin typeface="Roboto"/>
                <a:ea typeface="Roboto"/>
                <a:cs typeface="Roboto"/>
                <a:sym typeface="Roboto"/>
              </a:rPr>
              <a:t>Central Tendency Measures</a:t>
            </a:r>
            <a:endParaRPr b="1">
              <a:latin typeface="Roboto"/>
              <a:ea typeface="Roboto"/>
              <a:cs typeface="Roboto"/>
              <a:sym typeface="Roboto"/>
            </a:endParaRPr>
          </a:p>
          <a:p>
            <a:pPr indent="-368300" lvl="0" marL="457200" rtl="0" algn="l">
              <a:spcBef>
                <a:spcPts val="600"/>
              </a:spcBef>
              <a:spcAft>
                <a:spcPts val="0"/>
              </a:spcAft>
              <a:buClr>
                <a:srgbClr val="3393E2"/>
              </a:buClr>
              <a:buSzPts val="2200"/>
              <a:buAutoNum type="arabicPeriod"/>
            </a:pPr>
            <a:r>
              <a:rPr lang="en"/>
              <a:t>Mean</a:t>
            </a:r>
            <a:endParaRPr/>
          </a:p>
          <a:p>
            <a:pPr indent="-368300" lvl="0" marL="457200" rtl="0" algn="l">
              <a:spcBef>
                <a:spcPts val="0"/>
              </a:spcBef>
              <a:spcAft>
                <a:spcPts val="0"/>
              </a:spcAft>
              <a:buClr>
                <a:srgbClr val="3393E2"/>
              </a:buClr>
              <a:buSzPts val="2200"/>
              <a:buAutoNum type="arabicPeriod"/>
            </a:pPr>
            <a:r>
              <a:rPr lang="en"/>
              <a:t>Median</a:t>
            </a:r>
            <a:endParaRPr/>
          </a:p>
          <a:p>
            <a:pPr indent="-368300" lvl="0" marL="457200" rtl="0" algn="l">
              <a:spcBef>
                <a:spcPts val="0"/>
              </a:spcBef>
              <a:spcAft>
                <a:spcPts val="0"/>
              </a:spcAft>
              <a:buClr>
                <a:srgbClr val="3393E2"/>
              </a:buClr>
              <a:buSzPts val="2200"/>
              <a:buAutoNum type="arabicPeriod"/>
            </a:pPr>
            <a:r>
              <a:rPr lang="en"/>
              <a:t>Mode</a:t>
            </a:r>
            <a:endParaRPr/>
          </a:p>
          <a:p>
            <a:pPr indent="0" lvl="0" marL="0" rtl="0" algn="l">
              <a:spcBef>
                <a:spcPts val="600"/>
              </a:spcBef>
              <a:spcAft>
                <a:spcPts val="0"/>
              </a:spcAft>
              <a:buNone/>
            </a:pPr>
            <a:r>
              <a:t/>
            </a:r>
            <a:endParaRPr/>
          </a:p>
          <a:p>
            <a:pPr indent="0" lvl="0" marL="0" rtl="0" algn="l">
              <a:spcBef>
                <a:spcPts val="600"/>
              </a:spcBef>
              <a:spcAft>
                <a:spcPts val="0"/>
              </a:spcAft>
              <a:buNone/>
            </a:pPr>
            <a:r>
              <a:rPr b="1" lang="en">
                <a:latin typeface="Roboto"/>
                <a:ea typeface="Roboto"/>
                <a:cs typeface="Roboto"/>
                <a:sym typeface="Roboto"/>
              </a:rPr>
              <a:t>Variability Measures</a:t>
            </a:r>
            <a:endParaRPr b="1">
              <a:latin typeface="Roboto"/>
              <a:ea typeface="Roboto"/>
              <a:cs typeface="Roboto"/>
              <a:sym typeface="Roboto"/>
            </a:endParaRPr>
          </a:p>
          <a:p>
            <a:pPr indent="-368300" lvl="0" marL="457200" rtl="0" algn="l">
              <a:spcBef>
                <a:spcPts val="600"/>
              </a:spcBef>
              <a:spcAft>
                <a:spcPts val="0"/>
              </a:spcAft>
              <a:buClr>
                <a:srgbClr val="3393E2"/>
              </a:buClr>
              <a:buSzPts val="2200"/>
              <a:buAutoNum type="arabicPeriod"/>
            </a:pPr>
            <a:r>
              <a:rPr lang="en"/>
              <a:t>Range</a:t>
            </a:r>
            <a:endParaRPr/>
          </a:p>
          <a:p>
            <a:pPr indent="-368300" lvl="0" marL="457200" rtl="0" algn="l">
              <a:spcBef>
                <a:spcPts val="0"/>
              </a:spcBef>
              <a:spcAft>
                <a:spcPts val="0"/>
              </a:spcAft>
              <a:buClr>
                <a:srgbClr val="3393E2"/>
              </a:buClr>
              <a:buSzPts val="2200"/>
              <a:buAutoNum type="arabicPeriod"/>
            </a:pPr>
            <a:r>
              <a:rPr lang="en"/>
              <a:t>Variance</a:t>
            </a:r>
            <a:endParaRPr/>
          </a:p>
          <a:p>
            <a:pPr indent="-368300" lvl="0" marL="457200" rtl="0" algn="l">
              <a:spcBef>
                <a:spcPts val="0"/>
              </a:spcBef>
              <a:spcAft>
                <a:spcPts val="0"/>
              </a:spcAft>
              <a:buClr>
                <a:srgbClr val="3393E2"/>
              </a:buClr>
              <a:buSzPts val="2200"/>
              <a:buAutoNum type="arabicPeriod"/>
            </a:pPr>
            <a:r>
              <a:rPr lang="en"/>
              <a:t>Standard Deviation</a:t>
            </a:r>
            <a:endParaRPr/>
          </a:p>
        </p:txBody>
      </p:sp>
      <p:pic>
        <p:nvPicPr>
          <p:cNvPr id="2630" name="Google Shape;2630;p59"/>
          <p:cNvPicPr preferRelativeResize="0"/>
          <p:nvPr/>
        </p:nvPicPr>
        <p:blipFill>
          <a:blip r:embed="rId3">
            <a:alphaModFix/>
          </a:blip>
          <a:stretch>
            <a:fillRect/>
          </a:stretch>
        </p:blipFill>
        <p:spPr>
          <a:xfrm>
            <a:off x="4693753" y="2976850"/>
            <a:ext cx="3039151" cy="1775650"/>
          </a:xfrm>
          <a:prstGeom prst="rect">
            <a:avLst/>
          </a:prstGeom>
          <a:noFill/>
          <a:ln>
            <a:noFill/>
          </a:ln>
        </p:spPr>
      </p:pic>
      <p:pic>
        <p:nvPicPr>
          <p:cNvPr id="2631" name="Google Shape;2631;p59"/>
          <p:cNvPicPr preferRelativeResize="0"/>
          <p:nvPr/>
        </p:nvPicPr>
        <p:blipFill>
          <a:blip r:embed="rId4">
            <a:alphaModFix/>
          </a:blip>
          <a:stretch>
            <a:fillRect/>
          </a:stretch>
        </p:blipFill>
        <p:spPr>
          <a:xfrm>
            <a:off x="4685350" y="1149025"/>
            <a:ext cx="3039151" cy="14293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5" name="Shape 2635"/>
        <p:cNvGrpSpPr/>
        <p:nvPr/>
      </p:nvGrpSpPr>
      <p:grpSpPr>
        <a:xfrm>
          <a:off x="0" y="0"/>
          <a:ext cx="0" cy="0"/>
          <a:chOff x="0" y="0"/>
          <a:chExt cx="0" cy="0"/>
        </a:xfrm>
      </p:grpSpPr>
      <p:sp>
        <p:nvSpPr>
          <p:cNvPr id="2636" name="Google Shape;2636;p60"/>
          <p:cNvSpPr txBox="1"/>
          <p:nvPr>
            <p:ph type="title"/>
          </p:nvPr>
        </p:nvSpPr>
        <p:spPr>
          <a:xfrm>
            <a:off x="261100" y="125250"/>
            <a:ext cx="6761100" cy="5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Central Limit Theorem (CLT)</a:t>
            </a:r>
            <a:endParaRPr/>
          </a:p>
        </p:txBody>
      </p:sp>
      <p:sp>
        <p:nvSpPr>
          <p:cNvPr id="2637" name="Google Shape;2637;p60"/>
          <p:cNvSpPr txBox="1"/>
          <p:nvPr>
            <p:ph idx="1" type="body"/>
          </p:nvPr>
        </p:nvSpPr>
        <p:spPr>
          <a:xfrm>
            <a:off x="804125" y="682650"/>
            <a:ext cx="6857700" cy="4349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sz="1800"/>
          </a:p>
          <a:p>
            <a:pPr indent="0" lvl="0" marL="0" rtl="0" algn="l">
              <a:spcBef>
                <a:spcPts val="600"/>
              </a:spcBef>
              <a:spcAft>
                <a:spcPts val="0"/>
              </a:spcAft>
              <a:buNone/>
            </a:pPr>
            <a:r>
              <a:t/>
            </a:r>
            <a:endParaRPr sz="1800"/>
          </a:p>
          <a:p>
            <a:pPr indent="0" lvl="0" marL="0" rtl="0" algn="l">
              <a:spcBef>
                <a:spcPts val="600"/>
              </a:spcBef>
              <a:spcAft>
                <a:spcPts val="0"/>
              </a:spcAft>
              <a:buNone/>
            </a:pPr>
            <a:r>
              <a:t/>
            </a:r>
            <a:endParaRPr sz="1800"/>
          </a:p>
          <a:p>
            <a:pPr indent="0" lvl="0" marL="0" rtl="0" algn="l">
              <a:spcBef>
                <a:spcPts val="600"/>
              </a:spcBef>
              <a:spcAft>
                <a:spcPts val="0"/>
              </a:spcAft>
              <a:buNone/>
            </a:pPr>
            <a:r>
              <a:rPr lang="en" sz="1800"/>
              <a:t>Distribution of sample approximates a normal distribution if sample size is large enough!</a:t>
            </a:r>
            <a:endParaRPr sz="1800"/>
          </a:p>
          <a:p>
            <a:pPr indent="0" lvl="0" marL="0" rtl="0" algn="l">
              <a:spcBef>
                <a:spcPts val="600"/>
              </a:spcBef>
              <a:spcAft>
                <a:spcPts val="0"/>
              </a:spcAft>
              <a:buNone/>
            </a:pPr>
            <a:r>
              <a:t/>
            </a:r>
            <a:endParaRPr sz="1800"/>
          </a:p>
          <a:p>
            <a:pPr indent="0" lvl="0" marL="0" rtl="0" algn="l">
              <a:spcBef>
                <a:spcPts val="600"/>
              </a:spcBef>
              <a:spcAft>
                <a:spcPts val="0"/>
              </a:spcAft>
              <a:buNone/>
            </a:pPr>
            <a:r>
              <a:rPr lang="en" sz="1800"/>
              <a:t>Animation: </a:t>
            </a:r>
            <a:r>
              <a:rPr lang="en" sz="1800" u="sng">
                <a:solidFill>
                  <a:schemeClr val="hlink"/>
                </a:solidFill>
                <a:hlinkClick r:id="rId3"/>
              </a:rPr>
              <a:t>https://seeing-theory.brown.edu/probability-distributions/index.html</a:t>
            </a:r>
            <a:endParaRPr sz="18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1" name="Shape 2641"/>
        <p:cNvGrpSpPr/>
        <p:nvPr/>
      </p:nvGrpSpPr>
      <p:grpSpPr>
        <a:xfrm>
          <a:off x="0" y="0"/>
          <a:ext cx="0" cy="0"/>
          <a:chOff x="0" y="0"/>
          <a:chExt cx="0" cy="0"/>
        </a:xfrm>
      </p:grpSpPr>
      <p:sp>
        <p:nvSpPr>
          <p:cNvPr id="2642" name="Google Shape;2642;p61"/>
          <p:cNvSpPr txBox="1"/>
          <p:nvPr>
            <p:ph type="title"/>
          </p:nvPr>
        </p:nvSpPr>
        <p:spPr>
          <a:xfrm>
            <a:off x="261100" y="125250"/>
            <a:ext cx="6761100" cy="5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Confidence Interval (CI)</a:t>
            </a:r>
            <a:endParaRPr/>
          </a:p>
        </p:txBody>
      </p:sp>
      <p:sp>
        <p:nvSpPr>
          <p:cNvPr id="2643" name="Google Shape;2643;p61"/>
          <p:cNvSpPr txBox="1"/>
          <p:nvPr>
            <p:ph idx="1" type="body"/>
          </p:nvPr>
        </p:nvSpPr>
        <p:spPr>
          <a:xfrm>
            <a:off x="804125" y="682650"/>
            <a:ext cx="6857700" cy="4349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1800"/>
              <a:t>A bound on the estimate of a population variable such as the mean or the variance.</a:t>
            </a:r>
            <a:endParaRPr sz="1800"/>
          </a:p>
          <a:p>
            <a:pPr indent="-342900" lvl="0" marL="457200" rtl="0" algn="l">
              <a:spcBef>
                <a:spcPts val="600"/>
              </a:spcBef>
              <a:spcAft>
                <a:spcPts val="0"/>
              </a:spcAft>
              <a:buClr>
                <a:srgbClr val="3393E2"/>
              </a:buClr>
              <a:buSzPts val="1800"/>
              <a:buChar char="▪"/>
            </a:pPr>
            <a:r>
              <a:rPr lang="en" sz="1800"/>
              <a:t>Smaller CI: More precision</a:t>
            </a:r>
            <a:endParaRPr sz="1800"/>
          </a:p>
          <a:p>
            <a:pPr indent="-342900" lvl="0" marL="457200" rtl="0" algn="l">
              <a:spcBef>
                <a:spcPts val="0"/>
              </a:spcBef>
              <a:spcAft>
                <a:spcPts val="0"/>
              </a:spcAft>
              <a:buClr>
                <a:srgbClr val="3393E2"/>
              </a:buClr>
              <a:buSzPts val="1800"/>
              <a:buChar char="▪"/>
            </a:pPr>
            <a:r>
              <a:rPr lang="en" sz="1800"/>
              <a:t>Larger CI: Less precision</a:t>
            </a:r>
            <a:endParaRPr sz="1800"/>
          </a:p>
          <a:p>
            <a:pPr indent="0" lvl="0" marL="0" rtl="0" algn="l">
              <a:spcBef>
                <a:spcPts val="600"/>
              </a:spcBef>
              <a:spcAft>
                <a:spcPts val="0"/>
              </a:spcAft>
              <a:buClr>
                <a:schemeClr val="dk1"/>
              </a:buClr>
              <a:buSzPts val="1100"/>
              <a:buFont typeface="Arial"/>
              <a:buNone/>
            </a:pPr>
            <a:r>
              <a:t/>
            </a:r>
            <a:endParaRPr sz="1800"/>
          </a:p>
          <a:p>
            <a:pPr indent="0" lvl="0" marL="0" rtl="0" algn="l">
              <a:spcBef>
                <a:spcPts val="600"/>
              </a:spcBef>
              <a:spcAft>
                <a:spcPts val="0"/>
              </a:spcAft>
              <a:buNone/>
            </a:pPr>
            <a:r>
              <a:t/>
            </a:r>
            <a:endParaRPr/>
          </a:p>
        </p:txBody>
      </p:sp>
      <p:pic>
        <p:nvPicPr>
          <p:cNvPr id="2644" name="Google Shape;2644;p61"/>
          <p:cNvPicPr preferRelativeResize="0"/>
          <p:nvPr/>
        </p:nvPicPr>
        <p:blipFill>
          <a:blip r:embed="rId3">
            <a:alphaModFix/>
          </a:blip>
          <a:stretch>
            <a:fillRect/>
          </a:stretch>
        </p:blipFill>
        <p:spPr>
          <a:xfrm>
            <a:off x="827400" y="2235950"/>
            <a:ext cx="4593601" cy="2796100"/>
          </a:xfrm>
          <a:prstGeom prst="rect">
            <a:avLst/>
          </a:prstGeom>
          <a:noFill/>
          <a:ln>
            <a:noFill/>
          </a:ln>
        </p:spPr>
      </p:pic>
      <p:pic>
        <p:nvPicPr>
          <p:cNvPr id="2645" name="Google Shape;2645;p61"/>
          <p:cNvPicPr preferRelativeResize="0"/>
          <p:nvPr/>
        </p:nvPicPr>
        <p:blipFill>
          <a:blip r:embed="rId4">
            <a:alphaModFix/>
          </a:blip>
          <a:stretch>
            <a:fillRect/>
          </a:stretch>
        </p:blipFill>
        <p:spPr>
          <a:xfrm>
            <a:off x="5490725" y="2235950"/>
            <a:ext cx="2816600" cy="2708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8" name="Shape 2218"/>
        <p:cNvGrpSpPr/>
        <p:nvPr/>
      </p:nvGrpSpPr>
      <p:grpSpPr>
        <a:xfrm>
          <a:off x="0" y="0"/>
          <a:ext cx="0" cy="0"/>
          <a:chOff x="0" y="0"/>
          <a:chExt cx="0" cy="0"/>
        </a:xfrm>
      </p:grpSpPr>
      <p:sp>
        <p:nvSpPr>
          <p:cNvPr id="2219" name="Google Shape;2219;p17"/>
          <p:cNvSpPr txBox="1"/>
          <p:nvPr>
            <p:ph type="title"/>
          </p:nvPr>
        </p:nvSpPr>
        <p:spPr>
          <a:xfrm>
            <a:off x="261100" y="125250"/>
            <a:ext cx="6761100" cy="5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Three ways to consider models</a:t>
            </a:r>
            <a:endParaRPr/>
          </a:p>
        </p:txBody>
      </p:sp>
      <p:sp>
        <p:nvSpPr>
          <p:cNvPr id="2220" name="Google Shape;2220;p17"/>
          <p:cNvSpPr txBox="1"/>
          <p:nvPr>
            <p:ph idx="1" type="body"/>
          </p:nvPr>
        </p:nvSpPr>
        <p:spPr>
          <a:xfrm>
            <a:off x="798225" y="682650"/>
            <a:ext cx="2213100" cy="43497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a:latin typeface="Roboto"/>
                <a:ea typeface="Roboto"/>
                <a:cs typeface="Roboto"/>
                <a:sym typeface="Roboto"/>
              </a:rPr>
              <a:t>Pictorial Representation</a:t>
            </a:r>
            <a:endParaRPr b="1">
              <a:latin typeface="Roboto"/>
              <a:ea typeface="Roboto"/>
              <a:cs typeface="Roboto"/>
              <a:sym typeface="Roboto"/>
            </a:endParaRPr>
          </a:p>
        </p:txBody>
      </p:sp>
      <p:sp>
        <p:nvSpPr>
          <p:cNvPr id="2221" name="Google Shape;2221;p17"/>
          <p:cNvSpPr txBox="1"/>
          <p:nvPr>
            <p:ph idx="2" type="body"/>
          </p:nvPr>
        </p:nvSpPr>
        <p:spPr>
          <a:xfrm>
            <a:off x="3124876" y="682650"/>
            <a:ext cx="2213100" cy="43497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br>
              <a:rPr b="1" lang="en">
                <a:latin typeface="Roboto"/>
                <a:ea typeface="Roboto"/>
                <a:cs typeface="Roboto"/>
                <a:sym typeface="Roboto"/>
              </a:rPr>
            </a:br>
            <a:r>
              <a:rPr b="1" lang="en">
                <a:latin typeface="Roboto"/>
                <a:ea typeface="Roboto"/>
                <a:cs typeface="Roboto"/>
                <a:sym typeface="Roboto"/>
              </a:rPr>
              <a:t>Decision Boundaries</a:t>
            </a:r>
            <a:endParaRPr b="1">
              <a:latin typeface="Roboto"/>
              <a:ea typeface="Roboto"/>
              <a:cs typeface="Roboto"/>
              <a:sym typeface="Roboto"/>
            </a:endParaRPr>
          </a:p>
        </p:txBody>
      </p:sp>
      <p:sp>
        <p:nvSpPr>
          <p:cNvPr id="2222" name="Google Shape;2222;p17"/>
          <p:cNvSpPr txBox="1"/>
          <p:nvPr>
            <p:ph idx="3" type="body"/>
          </p:nvPr>
        </p:nvSpPr>
        <p:spPr>
          <a:xfrm>
            <a:off x="5451527" y="682650"/>
            <a:ext cx="2213100" cy="43497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br>
              <a:rPr b="1" lang="en">
                <a:latin typeface="Roboto"/>
                <a:ea typeface="Roboto"/>
                <a:cs typeface="Roboto"/>
                <a:sym typeface="Roboto"/>
              </a:rPr>
            </a:br>
            <a:r>
              <a:rPr b="1" lang="en">
                <a:latin typeface="Roboto"/>
                <a:ea typeface="Roboto"/>
                <a:cs typeface="Roboto"/>
                <a:sym typeface="Roboto"/>
              </a:rPr>
              <a:t>Math Formulation</a:t>
            </a:r>
            <a:endParaRPr b="1">
              <a:latin typeface="Roboto"/>
              <a:ea typeface="Roboto"/>
              <a:cs typeface="Roboto"/>
              <a:sym typeface="Roboto"/>
            </a:endParaRPr>
          </a:p>
        </p:txBody>
      </p:sp>
      <p:pic>
        <p:nvPicPr>
          <p:cNvPr id="2223" name="Google Shape;2223;p17"/>
          <p:cNvPicPr preferRelativeResize="0"/>
          <p:nvPr/>
        </p:nvPicPr>
        <p:blipFill>
          <a:blip r:embed="rId3">
            <a:alphaModFix/>
          </a:blip>
          <a:stretch>
            <a:fillRect/>
          </a:stretch>
        </p:blipFill>
        <p:spPr>
          <a:xfrm>
            <a:off x="478025" y="3272625"/>
            <a:ext cx="2348275" cy="1417575"/>
          </a:xfrm>
          <a:prstGeom prst="rect">
            <a:avLst/>
          </a:prstGeom>
          <a:noFill/>
          <a:ln>
            <a:noFill/>
          </a:ln>
        </p:spPr>
      </p:pic>
      <p:pic>
        <p:nvPicPr>
          <p:cNvPr id="2224" name="Google Shape;2224;p17"/>
          <p:cNvPicPr preferRelativeResize="0"/>
          <p:nvPr/>
        </p:nvPicPr>
        <p:blipFill>
          <a:blip r:embed="rId4">
            <a:alphaModFix/>
          </a:blip>
          <a:stretch>
            <a:fillRect/>
          </a:stretch>
        </p:blipFill>
        <p:spPr>
          <a:xfrm>
            <a:off x="668400" y="1713926"/>
            <a:ext cx="1967525" cy="1218600"/>
          </a:xfrm>
          <a:prstGeom prst="rect">
            <a:avLst/>
          </a:prstGeom>
          <a:noFill/>
          <a:ln>
            <a:noFill/>
          </a:ln>
        </p:spPr>
      </p:pic>
      <p:sp>
        <p:nvSpPr>
          <p:cNvPr id="2225" name="Google Shape;2225;p17"/>
          <p:cNvSpPr/>
          <p:nvPr/>
        </p:nvSpPr>
        <p:spPr>
          <a:xfrm>
            <a:off x="3634425" y="3272800"/>
            <a:ext cx="1414646" cy="1293048"/>
          </a:xfrm>
          <a:custGeom>
            <a:rect b="b" l="l" r="r" t="t"/>
            <a:pathLst>
              <a:path extrusionOk="0" h="51144" w="61333">
                <a:moveTo>
                  <a:pt x="12669" y="11212"/>
                </a:moveTo>
                <a:cubicBezTo>
                  <a:pt x="10979" y="13635"/>
                  <a:pt x="13627" y="19156"/>
                  <a:pt x="11993" y="22029"/>
                </a:cubicBezTo>
                <a:cubicBezTo>
                  <a:pt x="10359" y="24902"/>
                  <a:pt x="4782" y="25241"/>
                  <a:pt x="2866" y="28452"/>
                </a:cubicBezTo>
                <a:cubicBezTo>
                  <a:pt x="951" y="31663"/>
                  <a:pt x="-908" y="37579"/>
                  <a:pt x="500" y="41297"/>
                </a:cubicBezTo>
                <a:cubicBezTo>
                  <a:pt x="1909" y="45016"/>
                  <a:pt x="8049" y="49918"/>
                  <a:pt x="11317" y="50763"/>
                </a:cubicBezTo>
                <a:cubicBezTo>
                  <a:pt x="14585" y="51608"/>
                  <a:pt x="16613" y="46312"/>
                  <a:pt x="20106" y="46368"/>
                </a:cubicBezTo>
                <a:cubicBezTo>
                  <a:pt x="23599" y="46424"/>
                  <a:pt x="28107" y="51270"/>
                  <a:pt x="32276" y="51101"/>
                </a:cubicBezTo>
                <a:cubicBezTo>
                  <a:pt x="36445" y="50932"/>
                  <a:pt x="40558" y="45692"/>
                  <a:pt x="45121" y="45354"/>
                </a:cubicBezTo>
                <a:cubicBezTo>
                  <a:pt x="49685" y="45016"/>
                  <a:pt x="57234" y="51269"/>
                  <a:pt x="59657" y="49072"/>
                </a:cubicBezTo>
                <a:cubicBezTo>
                  <a:pt x="62080" y="46875"/>
                  <a:pt x="61629" y="36057"/>
                  <a:pt x="59657" y="32170"/>
                </a:cubicBezTo>
                <a:cubicBezTo>
                  <a:pt x="57685" y="28283"/>
                  <a:pt x="49515" y="29128"/>
                  <a:pt x="47825" y="25748"/>
                </a:cubicBezTo>
                <a:cubicBezTo>
                  <a:pt x="46135" y="22368"/>
                  <a:pt x="50925" y="14705"/>
                  <a:pt x="49516" y="11888"/>
                </a:cubicBezTo>
                <a:cubicBezTo>
                  <a:pt x="48108" y="9071"/>
                  <a:pt x="42698" y="10817"/>
                  <a:pt x="39374" y="8845"/>
                </a:cubicBezTo>
                <a:cubicBezTo>
                  <a:pt x="36050" y="6873"/>
                  <a:pt x="32444" y="281"/>
                  <a:pt x="29571" y="56"/>
                </a:cubicBezTo>
                <a:cubicBezTo>
                  <a:pt x="26698" y="-169"/>
                  <a:pt x="24951" y="5634"/>
                  <a:pt x="22134" y="7493"/>
                </a:cubicBezTo>
                <a:cubicBezTo>
                  <a:pt x="19317" y="9352"/>
                  <a:pt x="14359" y="8789"/>
                  <a:pt x="12669" y="11212"/>
                </a:cubicBezTo>
                <a:close/>
              </a:path>
            </a:pathLst>
          </a:custGeom>
          <a:noFill/>
          <a:ln cap="flat" cmpd="sng" w="9525">
            <a:solidFill>
              <a:srgbClr val="000000"/>
            </a:solidFill>
            <a:prstDash val="solid"/>
            <a:round/>
            <a:headEnd len="med" w="med" type="none"/>
            <a:tailEnd len="med" w="med" type="none"/>
          </a:ln>
        </p:spPr>
      </p:sp>
      <p:cxnSp>
        <p:nvCxnSpPr>
          <p:cNvPr id="2226" name="Google Shape;2226;p17"/>
          <p:cNvCxnSpPr/>
          <p:nvPr/>
        </p:nvCxnSpPr>
        <p:spPr>
          <a:xfrm flipH="1">
            <a:off x="3082700" y="1573100"/>
            <a:ext cx="9600" cy="1413900"/>
          </a:xfrm>
          <a:prstGeom prst="straightConnector1">
            <a:avLst/>
          </a:prstGeom>
          <a:noFill/>
          <a:ln cap="flat" cmpd="sng" w="9525">
            <a:solidFill>
              <a:srgbClr val="000000"/>
            </a:solidFill>
            <a:prstDash val="solid"/>
            <a:round/>
            <a:headEnd len="med" w="med" type="none"/>
            <a:tailEnd len="med" w="med" type="none"/>
          </a:ln>
        </p:spPr>
      </p:cxnSp>
      <p:cxnSp>
        <p:nvCxnSpPr>
          <p:cNvPr id="2227" name="Google Shape;2227;p17"/>
          <p:cNvCxnSpPr/>
          <p:nvPr/>
        </p:nvCxnSpPr>
        <p:spPr>
          <a:xfrm rot="10800000">
            <a:off x="3092350" y="2986700"/>
            <a:ext cx="2287800" cy="12300"/>
          </a:xfrm>
          <a:prstGeom prst="straightConnector1">
            <a:avLst/>
          </a:prstGeom>
          <a:noFill/>
          <a:ln cap="flat" cmpd="sng" w="9525">
            <a:solidFill>
              <a:srgbClr val="000000"/>
            </a:solidFill>
            <a:prstDash val="solid"/>
            <a:round/>
            <a:headEnd len="med" w="med" type="none"/>
            <a:tailEnd len="med" w="med" type="none"/>
          </a:ln>
        </p:spPr>
      </p:cxnSp>
      <p:cxnSp>
        <p:nvCxnSpPr>
          <p:cNvPr id="2228" name="Google Shape;2228;p17"/>
          <p:cNvCxnSpPr/>
          <p:nvPr/>
        </p:nvCxnSpPr>
        <p:spPr>
          <a:xfrm flipH="1">
            <a:off x="3082700" y="3342175"/>
            <a:ext cx="9600" cy="1413900"/>
          </a:xfrm>
          <a:prstGeom prst="straightConnector1">
            <a:avLst/>
          </a:prstGeom>
          <a:noFill/>
          <a:ln cap="flat" cmpd="sng" w="9525">
            <a:solidFill>
              <a:srgbClr val="000000"/>
            </a:solidFill>
            <a:prstDash val="solid"/>
            <a:round/>
            <a:headEnd len="med" w="med" type="none"/>
            <a:tailEnd len="med" w="med" type="none"/>
          </a:ln>
        </p:spPr>
      </p:cxnSp>
      <p:cxnSp>
        <p:nvCxnSpPr>
          <p:cNvPr id="2229" name="Google Shape;2229;p17"/>
          <p:cNvCxnSpPr/>
          <p:nvPr/>
        </p:nvCxnSpPr>
        <p:spPr>
          <a:xfrm rot="10800000">
            <a:off x="3092350" y="4755775"/>
            <a:ext cx="2287800" cy="12300"/>
          </a:xfrm>
          <a:prstGeom prst="straightConnector1">
            <a:avLst/>
          </a:prstGeom>
          <a:noFill/>
          <a:ln cap="flat" cmpd="sng" w="9525">
            <a:solidFill>
              <a:srgbClr val="000000"/>
            </a:solidFill>
            <a:prstDash val="solid"/>
            <a:round/>
            <a:headEnd len="med" w="med" type="none"/>
            <a:tailEnd len="med" w="med" type="none"/>
          </a:ln>
        </p:spPr>
      </p:cxnSp>
      <p:sp>
        <p:nvSpPr>
          <p:cNvPr id="2230" name="Google Shape;2230;p17"/>
          <p:cNvSpPr/>
          <p:nvPr/>
        </p:nvSpPr>
        <p:spPr>
          <a:xfrm>
            <a:off x="3427650" y="1711938"/>
            <a:ext cx="137100" cy="137100"/>
          </a:xfrm>
          <a:prstGeom prst="ellipse">
            <a:avLst/>
          </a:prstGeom>
          <a:solidFill>
            <a:srgbClr val="B1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7"/>
          <p:cNvSpPr/>
          <p:nvPr/>
        </p:nvSpPr>
        <p:spPr>
          <a:xfrm>
            <a:off x="3771975" y="1778325"/>
            <a:ext cx="137100" cy="137100"/>
          </a:xfrm>
          <a:prstGeom prst="ellipse">
            <a:avLst/>
          </a:prstGeom>
          <a:solidFill>
            <a:srgbClr val="B1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7"/>
          <p:cNvSpPr/>
          <p:nvPr/>
        </p:nvSpPr>
        <p:spPr>
          <a:xfrm>
            <a:off x="3241725" y="1915425"/>
            <a:ext cx="137100" cy="137100"/>
          </a:xfrm>
          <a:prstGeom prst="ellipse">
            <a:avLst/>
          </a:prstGeom>
          <a:solidFill>
            <a:srgbClr val="B1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17"/>
          <p:cNvSpPr/>
          <p:nvPr/>
        </p:nvSpPr>
        <p:spPr>
          <a:xfrm>
            <a:off x="3241725" y="2775900"/>
            <a:ext cx="137100" cy="137100"/>
          </a:xfrm>
          <a:prstGeom prst="ellipse">
            <a:avLst/>
          </a:prstGeom>
          <a:solidFill>
            <a:srgbClr val="B1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7"/>
          <p:cNvSpPr/>
          <p:nvPr/>
        </p:nvSpPr>
        <p:spPr>
          <a:xfrm>
            <a:off x="3528250" y="2775900"/>
            <a:ext cx="137100" cy="137100"/>
          </a:xfrm>
          <a:prstGeom prst="ellipse">
            <a:avLst/>
          </a:prstGeom>
          <a:solidFill>
            <a:srgbClr val="B1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7"/>
          <p:cNvSpPr/>
          <p:nvPr/>
        </p:nvSpPr>
        <p:spPr>
          <a:xfrm>
            <a:off x="3814775" y="2674425"/>
            <a:ext cx="137100" cy="137100"/>
          </a:xfrm>
          <a:prstGeom prst="ellipse">
            <a:avLst/>
          </a:prstGeom>
          <a:solidFill>
            <a:srgbClr val="B1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7"/>
          <p:cNvSpPr/>
          <p:nvPr/>
        </p:nvSpPr>
        <p:spPr>
          <a:xfrm>
            <a:off x="3241725" y="2334500"/>
            <a:ext cx="137100" cy="137100"/>
          </a:xfrm>
          <a:prstGeom prst="triangle">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7"/>
          <p:cNvSpPr/>
          <p:nvPr/>
        </p:nvSpPr>
        <p:spPr>
          <a:xfrm>
            <a:off x="3644025" y="2277113"/>
            <a:ext cx="137100" cy="137100"/>
          </a:xfrm>
          <a:prstGeom prst="triangle">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7"/>
          <p:cNvSpPr/>
          <p:nvPr/>
        </p:nvSpPr>
        <p:spPr>
          <a:xfrm>
            <a:off x="3506925" y="2211488"/>
            <a:ext cx="137100" cy="137100"/>
          </a:xfrm>
          <a:prstGeom prst="triangle">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17"/>
          <p:cNvSpPr/>
          <p:nvPr/>
        </p:nvSpPr>
        <p:spPr>
          <a:xfrm>
            <a:off x="4058650" y="2176738"/>
            <a:ext cx="137100" cy="137100"/>
          </a:xfrm>
          <a:prstGeom prst="triangle">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17"/>
          <p:cNvSpPr/>
          <p:nvPr/>
        </p:nvSpPr>
        <p:spPr>
          <a:xfrm>
            <a:off x="4283300" y="1633925"/>
            <a:ext cx="137100" cy="137100"/>
          </a:xfrm>
          <a:prstGeom prst="triangle">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7"/>
          <p:cNvSpPr/>
          <p:nvPr/>
        </p:nvSpPr>
        <p:spPr>
          <a:xfrm>
            <a:off x="4207038" y="2310313"/>
            <a:ext cx="137100" cy="137100"/>
          </a:xfrm>
          <a:prstGeom prst="triangle">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17"/>
          <p:cNvSpPr/>
          <p:nvPr/>
        </p:nvSpPr>
        <p:spPr>
          <a:xfrm>
            <a:off x="4420400" y="1910163"/>
            <a:ext cx="137100" cy="137100"/>
          </a:xfrm>
          <a:prstGeom prst="triangle">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17"/>
          <p:cNvSpPr/>
          <p:nvPr/>
        </p:nvSpPr>
        <p:spPr>
          <a:xfrm>
            <a:off x="4473263" y="2254913"/>
            <a:ext cx="137100" cy="137100"/>
          </a:xfrm>
          <a:prstGeom prst="triangle">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7"/>
          <p:cNvSpPr/>
          <p:nvPr/>
        </p:nvSpPr>
        <p:spPr>
          <a:xfrm>
            <a:off x="5076175" y="1633925"/>
            <a:ext cx="137100" cy="137100"/>
          </a:xfrm>
          <a:prstGeom prst="ellipse">
            <a:avLst/>
          </a:prstGeom>
          <a:solidFill>
            <a:srgbClr val="B1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7"/>
          <p:cNvSpPr/>
          <p:nvPr/>
        </p:nvSpPr>
        <p:spPr>
          <a:xfrm>
            <a:off x="4978263" y="1890150"/>
            <a:ext cx="137100" cy="137100"/>
          </a:xfrm>
          <a:prstGeom prst="ellipse">
            <a:avLst/>
          </a:prstGeom>
          <a:solidFill>
            <a:srgbClr val="B1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17"/>
          <p:cNvSpPr/>
          <p:nvPr/>
        </p:nvSpPr>
        <p:spPr>
          <a:xfrm>
            <a:off x="5045888" y="2272325"/>
            <a:ext cx="137100" cy="137100"/>
          </a:xfrm>
          <a:prstGeom prst="ellipse">
            <a:avLst/>
          </a:prstGeom>
          <a:solidFill>
            <a:srgbClr val="B1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47" name="Google Shape;2247;p17"/>
          <p:cNvCxnSpPr/>
          <p:nvPr/>
        </p:nvCxnSpPr>
        <p:spPr>
          <a:xfrm flipH="1">
            <a:off x="3967011" y="1583325"/>
            <a:ext cx="14100" cy="527100"/>
          </a:xfrm>
          <a:prstGeom prst="straightConnector1">
            <a:avLst/>
          </a:prstGeom>
          <a:noFill/>
          <a:ln cap="flat" cmpd="sng" w="9525">
            <a:solidFill>
              <a:srgbClr val="000000"/>
            </a:solidFill>
            <a:prstDash val="solid"/>
            <a:round/>
            <a:headEnd len="med" w="med" type="none"/>
            <a:tailEnd len="med" w="med" type="none"/>
          </a:ln>
        </p:spPr>
      </p:cxnSp>
      <p:cxnSp>
        <p:nvCxnSpPr>
          <p:cNvPr id="2248" name="Google Shape;2248;p17"/>
          <p:cNvCxnSpPr/>
          <p:nvPr/>
        </p:nvCxnSpPr>
        <p:spPr>
          <a:xfrm rot="10800000">
            <a:off x="3098523" y="2111775"/>
            <a:ext cx="870600" cy="5100"/>
          </a:xfrm>
          <a:prstGeom prst="straightConnector1">
            <a:avLst/>
          </a:prstGeom>
          <a:noFill/>
          <a:ln cap="flat" cmpd="sng" w="9525">
            <a:solidFill>
              <a:srgbClr val="000000"/>
            </a:solidFill>
            <a:prstDash val="solid"/>
            <a:round/>
            <a:headEnd len="med" w="med" type="none"/>
            <a:tailEnd len="med" w="med" type="none"/>
          </a:ln>
        </p:spPr>
      </p:cxnSp>
      <p:cxnSp>
        <p:nvCxnSpPr>
          <p:cNvPr id="2249" name="Google Shape;2249;p17"/>
          <p:cNvCxnSpPr/>
          <p:nvPr/>
        </p:nvCxnSpPr>
        <p:spPr>
          <a:xfrm flipH="1">
            <a:off x="4832825" y="1677425"/>
            <a:ext cx="16800" cy="1293000"/>
          </a:xfrm>
          <a:prstGeom prst="straightConnector1">
            <a:avLst/>
          </a:prstGeom>
          <a:noFill/>
          <a:ln cap="flat" cmpd="sng" w="9525">
            <a:solidFill>
              <a:srgbClr val="000000"/>
            </a:solidFill>
            <a:prstDash val="solid"/>
            <a:round/>
            <a:headEnd len="med" w="med" type="none"/>
            <a:tailEnd len="med" w="med" type="none"/>
          </a:ln>
        </p:spPr>
      </p:cxnSp>
      <p:cxnSp>
        <p:nvCxnSpPr>
          <p:cNvPr id="2250" name="Google Shape;2250;p17"/>
          <p:cNvCxnSpPr/>
          <p:nvPr/>
        </p:nvCxnSpPr>
        <p:spPr>
          <a:xfrm flipH="1">
            <a:off x="3956700" y="2082125"/>
            <a:ext cx="11700" cy="482700"/>
          </a:xfrm>
          <a:prstGeom prst="straightConnector1">
            <a:avLst/>
          </a:prstGeom>
          <a:noFill/>
          <a:ln cap="flat" cmpd="sng" w="9525">
            <a:solidFill>
              <a:srgbClr val="000000"/>
            </a:solidFill>
            <a:prstDash val="solid"/>
            <a:round/>
            <a:headEnd len="med" w="med" type="none"/>
            <a:tailEnd len="med" w="med" type="none"/>
          </a:ln>
        </p:spPr>
      </p:cxnSp>
      <p:cxnSp>
        <p:nvCxnSpPr>
          <p:cNvPr id="2251" name="Google Shape;2251;p17"/>
          <p:cNvCxnSpPr/>
          <p:nvPr/>
        </p:nvCxnSpPr>
        <p:spPr>
          <a:xfrm rot="10800000">
            <a:off x="3108013" y="2552825"/>
            <a:ext cx="1709100" cy="16200"/>
          </a:xfrm>
          <a:prstGeom prst="straightConnector1">
            <a:avLst/>
          </a:prstGeom>
          <a:noFill/>
          <a:ln cap="flat" cmpd="sng" w="9525">
            <a:solidFill>
              <a:srgbClr val="000000"/>
            </a:solidFill>
            <a:prstDash val="solid"/>
            <a:round/>
            <a:headEnd len="med" w="med" type="none"/>
            <a:tailEnd len="med" w="med" type="none"/>
          </a:ln>
        </p:spPr>
      </p:cxnSp>
      <p:sp>
        <p:nvSpPr>
          <p:cNvPr id="2252" name="Google Shape;2252;p17"/>
          <p:cNvSpPr/>
          <p:nvPr/>
        </p:nvSpPr>
        <p:spPr>
          <a:xfrm>
            <a:off x="5006263" y="2775888"/>
            <a:ext cx="137100" cy="137100"/>
          </a:xfrm>
          <a:prstGeom prst="triangle">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53" name="Google Shape;2253;p17"/>
          <p:cNvCxnSpPr/>
          <p:nvPr/>
        </p:nvCxnSpPr>
        <p:spPr>
          <a:xfrm flipH="1">
            <a:off x="4833200" y="2725350"/>
            <a:ext cx="523500" cy="2400"/>
          </a:xfrm>
          <a:prstGeom prst="straightConnector1">
            <a:avLst/>
          </a:prstGeom>
          <a:noFill/>
          <a:ln cap="flat" cmpd="sng" w="9525">
            <a:solidFill>
              <a:srgbClr val="000000"/>
            </a:solidFill>
            <a:prstDash val="solid"/>
            <a:round/>
            <a:headEnd len="med" w="med" type="none"/>
            <a:tailEnd len="med" w="med" type="none"/>
          </a:ln>
        </p:spPr>
      </p:cxnSp>
      <p:sp>
        <p:nvSpPr>
          <p:cNvPr id="2254" name="Google Shape;2254;p17"/>
          <p:cNvSpPr/>
          <p:nvPr/>
        </p:nvSpPr>
        <p:spPr>
          <a:xfrm>
            <a:off x="4461713" y="2709313"/>
            <a:ext cx="137100" cy="137100"/>
          </a:xfrm>
          <a:prstGeom prst="ellipse">
            <a:avLst/>
          </a:prstGeom>
          <a:solidFill>
            <a:srgbClr val="B1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7"/>
          <p:cNvSpPr/>
          <p:nvPr/>
        </p:nvSpPr>
        <p:spPr>
          <a:xfrm>
            <a:off x="4467000" y="3805950"/>
            <a:ext cx="137100" cy="137100"/>
          </a:xfrm>
          <a:prstGeom prst="triangle">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7"/>
          <p:cNvSpPr/>
          <p:nvPr/>
        </p:nvSpPr>
        <p:spPr>
          <a:xfrm>
            <a:off x="3797900" y="4200625"/>
            <a:ext cx="137100" cy="137100"/>
          </a:xfrm>
          <a:prstGeom prst="triangle">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17"/>
          <p:cNvSpPr/>
          <p:nvPr/>
        </p:nvSpPr>
        <p:spPr>
          <a:xfrm>
            <a:off x="4305738" y="4279538"/>
            <a:ext cx="137100" cy="137100"/>
          </a:xfrm>
          <a:prstGeom prst="triangle">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7"/>
          <p:cNvSpPr/>
          <p:nvPr/>
        </p:nvSpPr>
        <p:spPr>
          <a:xfrm>
            <a:off x="4069713" y="4100263"/>
            <a:ext cx="137100" cy="137100"/>
          </a:xfrm>
          <a:prstGeom prst="triangle">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17"/>
          <p:cNvSpPr/>
          <p:nvPr/>
        </p:nvSpPr>
        <p:spPr>
          <a:xfrm>
            <a:off x="4049675" y="3834575"/>
            <a:ext cx="137100" cy="137100"/>
          </a:xfrm>
          <a:prstGeom prst="triangle">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17"/>
          <p:cNvSpPr/>
          <p:nvPr/>
        </p:nvSpPr>
        <p:spPr>
          <a:xfrm>
            <a:off x="4712175" y="4200625"/>
            <a:ext cx="137100" cy="137100"/>
          </a:xfrm>
          <a:prstGeom prst="triangle">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17"/>
          <p:cNvSpPr/>
          <p:nvPr/>
        </p:nvSpPr>
        <p:spPr>
          <a:xfrm>
            <a:off x="4237188" y="3420200"/>
            <a:ext cx="137100" cy="137100"/>
          </a:xfrm>
          <a:prstGeom prst="triangle">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17"/>
          <p:cNvSpPr/>
          <p:nvPr/>
        </p:nvSpPr>
        <p:spPr>
          <a:xfrm>
            <a:off x="4884313" y="3815100"/>
            <a:ext cx="118800" cy="118800"/>
          </a:xfrm>
          <a:prstGeom prst="ellipse">
            <a:avLst/>
          </a:prstGeom>
          <a:solidFill>
            <a:srgbClr val="B1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17"/>
          <p:cNvSpPr/>
          <p:nvPr/>
        </p:nvSpPr>
        <p:spPr>
          <a:xfrm>
            <a:off x="3502438" y="3668850"/>
            <a:ext cx="137100" cy="137100"/>
          </a:xfrm>
          <a:prstGeom prst="ellipse">
            <a:avLst/>
          </a:prstGeom>
          <a:solidFill>
            <a:srgbClr val="B1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17"/>
          <p:cNvSpPr/>
          <p:nvPr/>
        </p:nvSpPr>
        <p:spPr>
          <a:xfrm>
            <a:off x="3427250" y="4155663"/>
            <a:ext cx="137100" cy="137100"/>
          </a:xfrm>
          <a:prstGeom prst="ellipse">
            <a:avLst/>
          </a:prstGeom>
          <a:solidFill>
            <a:srgbClr val="B1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17"/>
          <p:cNvSpPr/>
          <p:nvPr/>
        </p:nvSpPr>
        <p:spPr>
          <a:xfrm>
            <a:off x="3427250" y="4554675"/>
            <a:ext cx="137100" cy="137100"/>
          </a:xfrm>
          <a:prstGeom prst="ellipse">
            <a:avLst/>
          </a:prstGeom>
          <a:solidFill>
            <a:srgbClr val="B1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17"/>
          <p:cNvSpPr/>
          <p:nvPr/>
        </p:nvSpPr>
        <p:spPr>
          <a:xfrm>
            <a:off x="4604100" y="4554675"/>
            <a:ext cx="137100" cy="137100"/>
          </a:xfrm>
          <a:prstGeom prst="ellipse">
            <a:avLst/>
          </a:prstGeom>
          <a:solidFill>
            <a:srgbClr val="B1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17"/>
          <p:cNvSpPr/>
          <p:nvPr/>
        </p:nvSpPr>
        <p:spPr>
          <a:xfrm>
            <a:off x="3762200" y="3342175"/>
            <a:ext cx="137100" cy="137100"/>
          </a:xfrm>
          <a:prstGeom prst="ellipse">
            <a:avLst/>
          </a:prstGeom>
          <a:solidFill>
            <a:srgbClr val="B1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17"/>
          <p:cNvSpPr/>
          <p:nvPr/>
        </p:nvSpPr>
        <p:spPr>
          <a:xfrm>
            <a:off x="5182000" y="4279550"/>
            <a:ext cx="137100" cy="137100"/>
          </a:xfrm>
          <a:prstGeom prst="ellipse">
            <a:avLst/>
          </a:prstGeom>
          <a:solidFill>
            <a:srgbClr val="B1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17"/>
          <p:cNvSpPr/>
          <p:nvPr/>
        </p:nvSpPr>
        <p:spPr>
          <a:xfrm>
            <a:off x="4712175" y="3342175"/>
            <a:ext cx="137100" cy="137100"/>
          </a:xfrm>
          <a:prstGeom prst="ellipse">
            <a:avLst/>
          </a:prstGeom>
          <a:solidFill>
            <a:srgbClr val="B1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7"/>
          <p:cNvSpPr/>
          <p:nvPr/>
        </p:nvSpPr>
        <p:spPr>
          <a:xfrm>
            <a:off x="4273200" y="3668850"/>
            <a:ext cx="137100" cy="137100"/>
          </a:xfrm>
          <a:prstGeom prst="triangle">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71" name="Google Shape;2271;p17"/>
          <p:cNvPicPr preferRelativeResize="0"/>
          <p:nvPr/>
        </p:nvPicPr>
        <p:blipFill>
          <a:blip r:embed="rId5">
            <a:alphaModFix/>
          </a:blip>
          <a:stretch>
            <a:fillRect/>
          </a:stretch>
        </p:blipFill>
        <p:spPr>
          <a:xfrm>
            <a:off x="5701338" y="1469854"/>
            <a:ext cx="1646813" cy="1866396"/>
          </a:xfrm>
          <a:prstGeom prst="rect">
            <a:avLst/>
          </a:prstGeom>
          <a:noFill/>
          <a:ln>
            <a:noFill/>
          </a:ln>
        </p:spPr>
      </p:pic>
      <p:cxnSp>
        <p:nvCxnSpPr>
          <p:cNvPr id="2272" name="Google Shape;2272;p17"/>
          <p:cNvCxnSpPr/>
          <p:nvPr/>
        </p:nvCxnSpPr>
        <p:spPr>
          <a:xfrm>
            <a:off x="6524744" y="3260050"/>
            <a:ext cx="6300" cy="449400"/>
          </a:xfrm>
          <a:prstGeom prst="straightConnector1">
            <a:avLst/>
          </a:prstGeom>
          <a:noFill/>
          <a:ln cap="flat" cmpd="sng" w="9525">
            <a:solidFill>
              <a:srgbClr val="000000"/>
            </a:solidFill>
            <a:prstDash val="dot"/>
            <a:round/>
            <a:headEnd len="med" w="med" type="none"/>
            <a:tailEnd len="med" w="med" type="triangle"/>
          </a:ln>
        </p:spPr>
      </p:cxnSp>
      <p:cxnSp>
        <p:nvCxnSpPr>
          <p:cNvPr id="2273" name="Google Shape;2273;p17"/>
          <p:cNvCxnSpPr/>
          <p:nvPr/>
        </p:nvCxnSpPr>
        <p:spPr>
          <a:xfrm>
            <a:off x="3840000" y="3603038"/>
            <a:ext cx="288300" cy="4800"/>
          </a:xfrm>
          <a:prstGeom prst="straightConnector1">
            <a:avLst/>
          </a:prstGeom>
          <a:noFill/>
          <a:ln cap="flat" cmpd="sng" w="9525">
            <a:solidFill>
              <a:srgbClr val="B7B7B7"/>
            </a:solidFill>
            <a:prstDash val="dot"/>
            <a:round/>
            <a:headEnd len="med" w="med" type="none"/>
            <a:tailEnd len="med" w="med" type="triangle"/>
          </a:ln>
        </p:spPr>
      </p:cxnSp>
      <p:sp>
        <p:nvSpPr>
          <p:cNvPr id="2274" name="Google Shape;2274;p17"/>
          <p:cNvSpPr txBox="1"/>
          <p:nvPr>
            <p:ph idx="1" type="body"/>
          </p:nvPr>
        </p:nvSpPr>
        <p:spPr>
          <a:xfrm>
            <a:off x="5997100" y="3785575"/>
            <a:ext cx="1067700" cy="5271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a:t>Jellyfish</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9" name="Shape 2649"/>
        <p:cNvGrpSpPr/>
        <p:nvPr/>
      </p:nvGrpSpPr>
      <p:grpSpPr>
        <a:xfrm>
          <a:off x="0" y="0"/>
          <a:ext cx="0" cy="0"/>
          <a:chOff x="0" y="0"/>
          <a:chExt cx="0" cy="0"/>
        </a:xfrm>
      </p:grpSpPr>
      <p:sp>
        <p:nvSpPr>
          <p:cNvPr id="2650" name="Google Shape;2650;p62"/>
          <p:cNvSpPr txBox="1"/>
          <p:nvPr>
            <p:ph type="title"/>
          </p:nvPr>
        </p:nvSpPr>
        <p:spPr>
          <a:xfrm>
            <a:off x="261100" y="125250"/>
            <a:ext cx="6761100" cy="5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Hypothesis Testing</a:t>
            </a:r>
            <a:endParaRPr/>
          </a:p>
        </p:txBody>
      </p:sp>
      <p:pic>
        <p:nvPicPr>
          <p:cNvPr id="2651" name="Google Shape;2651;p62"/>
          <p:cNvPicPr preferRelativeResize="0"/>
          <p:nvPr/>
        </p:nvPicPr>
        <p:blipFill>
          <a:blip r:embed="rId3">
            <a:alphaModFix/>
          </a:blip>
          <a:stretch>
            <a:fillRect/>
          </a:stretch>
        </p:blipFill>
        <p:spPr>
          <a:xfrm>
            <a:off x="861150" y="1129125"/>
            <a:ext cx="6667143" cy="32392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5" name="Shape 2655"/>
        <p:cNvGrpSpPr/>
        <p:nvPr/>
      </p:nvGrpSpPr>
      <p:grpSpPr>
        <a:xfrm>
          <a:off x="0" y="0"/>
          <a:ext cx="0" cy="0"/>
          <a:chOff x="0" y="0"/>
          <a:chExt cx="0" cy="0"/>
        </a:xfrm>
      </p:grpSpPr>
      <p:sp>
        <p:nvSpPr>
          <p:cNvPr id="2656" name="Google Shape;2656;p63"/>
          <p:cNvSpPr txBox="1"/>
          <p:nvPr>
            <p:ph type="title"/>
          </p:nvPr>
        </p:nvSpPr>
        <p:spPr>
          <a:xfrm>
            <a:off x="261100" y="125250"/>
            <a:ext cx="6761100" cy="5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Hypothesis Testing - Types</a:t>
            </a:r>
            <a:endParaRPr/>
          </a:p>
        </p:txBody>
      </p:sp>
      <p:pic>
        <p:nvPicPr>
          <p:cNvPr id="2657" name="Google Shape;2657;p63"/>
          <p:cNvPicPr preferRelativeResize="0"/>
          <p:nvPr/>
        </p:nvPicPr>
        <p:blipFill>
          <a:blip r:embed="rId3">
            <a:alphaModFix/>
          </a:blip>
          <a:stretch>
            <a:fillRect/>
          </a:stretch>
        </p:blipFill>
        <p:spPr>
          <a:xfrm>
            <a:off x="1266825" y="1221625"/>
            <a:ext cx="6295799" cy="34285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1" name="Shape 2661"/>
        <p:cNvGrpSpPr/>
        <p:nvPr/>
      </p:nvGrpSpPr>
      <p:grpSpPr>
        <a:xfrm>
          <a:off x="0" y="0"/>
          <a:ext cx="0" cy="0"/>
          <a:chOff x="0" y="0"/>
          <a:chExt cx="0" cy="0"/>
        </a:xfrm>
      </p:grpSpPr>
      <p:sp>
        <p:nvSpPr>
          <p:cNvPr id="2662" name="Google Shape;2662;p64"/>
          <p:cNvSpPr txBox="1"/>
          <p:nvPr>
            <p:ph type="title"/>
          </p:nvPr>
        </p:nvSpPr>
        <p:spPr>
          <a:xfrm>
            <a:off x="261100" y="125250"/>
            <a:ext cx="6761100" cy="5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Hypothesis Testing - Steps</a:t>
            </a:r>
            <a:endParaRPr/>
          </a:p>
        </p:txBody>
      </p:sp>
      <p:pic>
        <p:nvPicPr>
          <p:cNvPr id="2663" name="Google Shape;2663;p64"/>
          <p:cNvPicPr preferRelativeResize="0"/>
          <p:nvPr/>
        </p:nvPicPr>
        <p:blipFill>
          <a:blip r:embed="rId3">
            <a:alphaModFix/>
          </a:blip>
          <a:stretch>
            <a:fillRect/>
          </a:stretch>
        </p:blipFill>
        <p:spPr>
          <a:xfrm>
            <a:off x="989325" y="930950"/>
            <a:ext cx="6635835" cy="38209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7" name="Shape 2667"/>
        <p:cNvGrpSpPr/>
        <p:nvPr/>
      </p:nvGrpSpPr>
      <p:grpSpPr>
        <a:xfrm>
          <a:off x="0" y="0"/>
          <a:ext cx="0" cy="0"/>
          <a:chOff x="0" y="0"/>
          <a:chExt cx="0" cy="0"/>
        </a:xfrm>
      </p:grpSpPr>
      <p:sp>
        <p:nvSpPr>
          <p:cNvPr id="2668" name="Google Shape;2668;p65"/>
          <p:cNvSpPr txBox="1"/>
          <p:nvPr>
            <p:ph type="title"/>
          </p:nvPr>
        </p:nvSpPr>
        <p:spPr>
          <a:xfrm>
            <a:off x="261100" y="125250"/>
            <a:ext cx="6761100" cy="5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Hypothesis Testing - Steps</a:t>
            </a:r>
            <a:endParaRPr/>
          </a:p>
        </p:txBody>
      </p:sp>
      <p:pic>
        <p:nvPicPr>
          <p:cNvPr id="2669" name="Google Shape;2669;p65"/>
          <p:cNvPicPr preferRelativeResize="0"/>
          <p:nvPr/>
        </p:nvPicPr>
        <p:blipFill>
          <a:blip r:embed="rId3">
            <a:alphaModFix/>
          </a:blip>
          <a:stretch>
            <a:fillRect/>
          </a:stretch>
        </p:blipFill>
        <p:spPr>
          <a:xfrm>
            <a:off x="879513" y="919150"/>
            <a:ext cx="7064375" cy="369540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3" name="Shape 2673"/>
        <p:cNvGrpSpPr/>
        <p:nvPr/>
      </p:nvGrpSpPr>
      <p:grpSpPr>
        <a:xfrm>
          <a:off x="0" y="0"/>
          <a:ext cx="0" cy="0"/>
          <a:chOff x="0" y="0"/>
          <a:chExt cx="0" cy="0"/>
        </a:xfrm>
      </p:grpSpPr>
      <p:sp>
        <p:nvSpPr>
          <p:cNvPr id="2674" name="Google Shape;2674;p66"/>
          <p:cNvSpPr txBox="1"/>
          <p:nvPr>
            <p:ph type="ctrTitle"/>
          </p:nvPr>
        </p:nvSpPr>
        <p:spPr>
          <a:xfrm>
            <a:off x="762000" y="696425"/>
            <a:ext cx="53967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Natural Language Processing</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8" name="Shape 2678"/>
        <p:cNvGrpSpPr/>
        <p:nvPr/>
      </p:nvGrpSpPr>
      <p:grpSpPr>
        <a:xfrm>
          <a:off x="0" y="0"/>
          <a:ext cx="0" cy="0"/>
          <a:chOff x="0" y="0"/>
          <a:chExt cx="0" cy="0"/>
        </a:xfrm>
      </p:grpSpPr>
      <p:sp>
        <p:nvSpPr>
          <p:cNvPr id="2679" name="Google Shape;2679;p67"/>
          <p:cNvSpPr txBox="1"/>
          <p:nvPr>
            <p:ph type="title"/>
          </p:nvPr>
        </p:nvSpPr>
        <p:spPr>
          <a:xfrm>
            <a:off x="261100" y="125250"/>
            <a:ext cx="6761100" cy="5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Sentence Segmentation</a:t>
            </a:r>
            <a:endParaRPr/>
          </a:p>
        </p:txBody>
      </p:sp>
      <p:sp>
        <p:nvSpPr>
          <p:cNvPr id="2680" name="Google Shape;2680;p67"/>
          <p:cNvSpPr txBox="1"/>
          <p:nvPr>
            <p:ph idx="1" type="body"/>
          </p:nvPr>
        </p:nvSpPr>
        <p:spPr>
          <a:xfrm>
            <a:off x="804125" y="682650"/>
            <a:ext cx="6857700" cy="1352400"/>
          </a:xfrm>
          <a:prstGeom prst="rect">
            <a:avLst/>
          </a:prstGeom>
        </p:spPr>
        <p:txBody>
          <a:bodyPr anchorCtr="0" anchor="t" bIns="91425" lIns="91425" spcFirstLastPara="1" rIns="91425" wrap="square" tIns="91425">
            <a:noAutofit/>
          </a:bodyPr>
          <a:lstStyle/>
          <a:p>
            <a:pPr indent="-330200" lvl="0" marL="457200" rtl="0" algn="l">
              <a:spcBef>
                <a:spcPts val="600"/>
              </a:spcBef>
              <a:spcAft>
                <a:spcPts val="0"/>
              </a:spcAft>
              <a:buClr>
                <a:srgbClr val="3393E2"/>
              </a:buClr>
              <a:buSzPts val="1600"/>
              <a:buChar char="▪"/>
            </a:pPr>
            <a:r>
              <a:rPr lang="en" sz="1600"/>
              <a:t>Break the text apart into separate sentences</a:t>
            </a:r>
            <a:endParaRPr sz="1600"/>
          </a:p>
          <a:p>
            <a:pPr indent="-330200" lvl="0" marL="457200" rtl="0" algn="l">
              <a:spcBef>
                <a:spcPts val="0"/>
              </a:spcBef>
              <a:spcAft>
                <a:spcPts val="0"/>
              </a:spcAft>
              <a:buClr>
                <a:srgbClr val="3393E2"/>
              </a:buClr>
              <a:buSzPts val="1600"/>
              <a:buChar char="▪"/>
            </a:pPr>
            <a:r>
              <a:rPr lang="en" sz="1600"/>
              <a:t>Can be as simple as splitting a string by spaces or punctuation marks</a:t>
            </a:r>
            <a:endParaRPr sz="1600"/>
          </a:p>
          <a:p>
            <a:pPr indent="-330200" lvl="0" marL="457200" rtl="0" algn="l">
              <a:spcBef>
                <a:spcPts val="0"/>
              </a:spcBef>
              <a:spcAft>
                <a:spcPts val="0"/>
              </a:spcAft>
              <a:buClr>
                <a:srgbClr val="3393E2"/>
              </a:buClr>
              <a:buSzPts val="1600"/>
              <a:buChar char="▪"/>
            </a:pPr>
            <a:r>
              <a:rPr lang="en" sz="1600"/>
              <a:t>Modern NLP pipelines often use more complex techniques to handle irregular formatting</a:t>
            </a:r>
            <a:endParaRPr sz="1600"/>
          </a:p>
          <a:p>
            <a:pPr indent="0" lvl="0" marL="0" rtl="0" algn="l">
              <a:spcBef>
                <a:spcPts val="600"/>
              </a:spcBef>
              <a:spcAft>
                <a:spcPts val="0"/>
              </a:spcAft>
              <a:buClr>
                <a:schemeClr val="dk1"/>
              </a:buClr>
              <a:buSzPts val="1100"/>
              <a:buFont typeface="Arial"/>
              <a:buNone/>
            </a:pPr>
            <a:r>
              <a:t/>
            </a:r>
            <a:endParaRPr sz="1600"/>
          </a:p>
          <a:p>
            <a:pPr indent="0" lvl="0" marL="0" rtl="0" algn="l">
              <a:spcBef>
                <a:spcPts val="600"/>
              </a:spcBef>
              <a:spcAft>
                <a:spcPts val="0"/>
              </a:spcAft>
              <a:buNone/>
            </a:pPr>
            <a:r>
              <a:t/>
            </a:r>
            <a:endParaRPr sz="1600"/>
          </a:p>
        </p:txBody>
      </p:sp>
      <p:sp>
        <p:nvSpPr>
          <p:cNvPr id="2681" name="Google Shape;2681;p67"/>
          <p:cNvSpPr txBox="1"/>
          <p:nvPr/>
        </p:nvSpPr>
        <p:spPr>
          <a:xfrm>
            <a:off x="921750" y="2111250"/>
            <a:ext cx="7127400" cy="12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“There are bakeries in France. The bakers speak French. They sell bread.”</a:t>
            </a:r>
            <a:endParaRPr/>
          </a:p>
        </p:txBody>
      </p:sp>
      <p:cxnSp>
        <p:nvCxnSpPr>
          <p:cNvPr id="2682" name="Google Shape;2682;p67"/>
          <p:cNvCxnSpPr>
            <a:endCxn id="2683" idx="0"/>
          </p:cNvCxnSpPr>
          <p:nvPr/>
        </p:nvCxnSpPr>
        <p:spPr>
          <a:xfrm flipH="1">
            <a:off x="1831550" y="2603225"/>
            <a:ext cx="353100" cy="1563900"/>
          </a:xfrm>
          <a:prstGeom prst="straightConnector1">
            <a:avLst/>
          </a:prstGeom>
          <a:noFill/>
          <a:ln cap="flat" cmpd="sng" w="9525">
            <a:solidFill>
              <a:srgbClr val="000000"/>
            </a:solidFill>
            <a:prstDash val="solid"/>
            <a:round/>
            <a:headEnd len="med" w="med" type="none"/>
            <a:tailEnd len="med" w="med" type="none"/>
          </a:ln>
        </p:spPr>
      </p:cxnSp>
      <p:cxnSp>
        <p:nvCxnSpPr>
          <p:cNvPr id="2684" name="Google Shape;2684;p67"/>
          <p:cNvCxnSpPr>
            <a:stCxn id="2685" idx="2"/>
            <a:endCxn id="2686" idx="0"/>
          </p:cNvCxnSpPr>
          <p:nvPr/>
        </p:nvCxnSpPr>
        <p:spPr>
          <a:xfrm>
            <a:off x="4265775" y="2596050"/>
            <a:ext cx="156300" cy="1571100"/>
          </a:xfrm>
          <a:prstGeom prst="straightConnector1">
            <a:avLst/>
          </a:prstGeom>
          <a:noFill/>
          <a:ln cap="flat" cmpd="sng" w="9525">
            <a:solidFill>
              <a:srgbClr val="000000"/>
            </a:solidFill>
            <a:prstDash val="solid"/>
            <a:round/>
            <a:headEnd len="med" w="med" type="none"/>
            <a:tailEnd len="med" w="med" type="none"/>
          </a:ln>
        </p:spPr>
      </p:cxnSp>
      <p:cxnSp>
        <p:nvCxnSpPr>
          <p:cNvPr id="2687" name="Google Shape;2687;p67"/>
          <p:cNvCxnSpPr>
            <a:endCxn id="2688" idx="0"/>
          </p:cNvCxnSpPr>
          <p:nvPr/>
        </p:nvCxnSpPr>
        <p:spPr>
          <a:xfrm>
            <a:off x="6225950" y="2584625"/>
            <a:ext cx="512100" cy="1582500"/>
          </a:xfrm>
          <a:prstGeom prst="straightConnector1">
            <a:avLst/>
          </a:prstGeom>
          <a:noFill/>
          <a:ln cap="flat" cmpd="sng" w="9525">
            <a:solidFill>
              <a:srgbClr val="000000"/>
            </a:solidFill>
            <a:prstDash val="solid"/>
            <a:round/>
            <a:headEnd len="med" w="med" type="none"/>
            <a:tailEnd len="med" w="med" type="none"/>
          </a:ln>
        </p:spPr>
      </p:cxnSp>
      <p:sp>
        <p:nvSpPr>
          <p:cNvPr id="2683" name="Google Shape;2683;p67"/>
          <p:cNvSpPr/>
          <p:nvPr/>
        </p:nvSpPr>
        <p:spPr>
          <a:xfrm>
            <a:off x="888350" y="4167125"/>
            <a:ext cx="1886400" cy="484800"/>
          </a:xfrm>
          <a:prstGeom prst="roundRect">
            <a:avLst>
              <a:gd fmla="val 16667" name="adj"/>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There are bakeries in France.</a:t>
            </a:r>
            <a:endParaRPr/>
          </a:p>
        </p:txBody>
      </p:sp>
      <p:sp>
        <p:nvSpPr>
          <p:cNvPr id="2686" name="Google Shape;2686;p67"/>
          <p:cNvSpPr/>
          <p:nvPr/>
        </p:nvSpPr>
        <p:spPr>
          <a:xfrm>
            <a:off x="3159425" y="4167125"/>
            <a:ext cx="2525400" cy="484800"/>
          </a:xfrm>
          <a:prstGeom prst="roundRect">
            <a:avLst>
              <a:gd fmla="val 16667" name="adj"/>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The bakers speak French.</a:t>
            </a:r>
            <a:endParaRPr/>
          </a:p>
        </p:txBody>
      </p:sp>
      <p:sp>
        <p:nvSpPr>
          <p:cNvPr id="2688" name="Google Shape;2688;p67"/>
          <p:cNvSpPr/>
          <p:nvPr/>
        </p:nvSpPr>
        <p:spPr>
          <a:xfrm>
            <a:off x="5884250" y="4167125"/>
            <a:ext cx="1707600" cy="484800"/>
          </a:xfrm>
          <a:prstGeom prst="roundRect">
            <a:avLst>
              <a:gd fmla="val 16667" name="adj"/>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They sell bread.</a:t>
            </a:r>
            <a:endParaRPr/>
          </a:p>
        </p:txBody>
      </p:sp>
      <p:sp>
        <p:nvSpPr>
          <p:cNvPr id="2685" name="Google Shape;2685;p67"/>
          <p:cNvSpPr/>
          <p:nvPr/>
        </p:nvSpPr>
        <p:spPr>
          <a:xfrm>
            <a:off x="1182825" y="2111250"/>
            <a:ext cx="6165900" cy="484800"/>
          </a:xfrm>
          <a:prstGeom prst="roundRect">
            <a:avLst>
              <a:gd fmla="val 16667" name="adj"/>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2" name="Shape 2692"/>
        <p:cNvGrpSpPr/>
        <p:nvPr/>
      </p:nvGrpSpPr>
      <p:grpSpPr>
        <a:xfrm>
          <a:off x="0" y="0"/>
          <a:ext cx="0" cy="0"/>
          <a:chOff x="0" y="0"/>
          <a:chExt cx="0" cy="0"/>
        </a:xfrm>
      </p:grpSpPr>
      <p:sp>
        <p:nvSpPr>
          <p:cNvPr id="2693" name="Google Shape;2693;p68"/>
          <p:cNvSpPr txBox="1"/>
          <p:nvPr>
            <p:ph type="title"/>
          </p:nvPr>
        </p:nvSpPr>
        <p:spPr>
          <a:xfrm>
            <a:off x="261100" y="125250"/>
            <a:ext cx="6761100" cy="5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Word Tokenization</a:t>
            </a:r>
            <a:endParaRPr/>
          </a:p>
        </p:txBody>
      </p:sp>
      <p:sp>
        <p:nvSpPr>
          <p:cNvPr id="2694" name="Google Shape;2694;p68"/>
          <p:cNvSpPr txBox="1"/>
          <p:nvPr>
            <p:ph idx="1" type="body"/>
          </p:nvPr>
        </p:nvSpPr>
        <p:spPr>
          <a:xfrm>
            <a:off x="804125" y="682650"/>
            <a:ext cx="6857700" cy="1241400"/>
          </a:xfrm>
          <a:prstGeom prst="rect">
            <a:avLst/>
          </a:prstGeom>
        </p:spPr>
        <p:txBody>
          <a:bodyPr anchorCtr="0" anchor="t" bIns="91425" lIns="91425" spcFirstLastPara="1" rIns="91425" wrap="square" tIns="91425">
            <a:noAutofit/>
          </a:bodyPr>
          <a:lstStyle/>
          <a:p>
            <a:pPr indent="-330200" lvl="0" marL="457200" rtl="0" algn="l">
              <a:spcBef>
                <a:spcPts val="600"/>
              </a:spcBef>
              <a:spcAft>
                <a:spcPts val="0"/>
              </a:spcAft>
              <a:buClr>
                <a:srgbClr val="3393E2"/>
              </a:buClr>
              <a:buSzPts val="1600"/>
              <a:buChar char="▪"/>
            </a:pPr>
            <a:r>
              <a:rPr lang="en" sz="1600"/>
              <a:t>Process each sentence at a time and break into tokens</a:t>
            </a:r>
            <a:endParaRPr sz="1600"/>
          </a:p>
          <a:p>
            <a:pPr indent="-330200" lvl="0" marL="457200" rtl="0" algn="l">
              <a:spcBef>
                <a:spcPts val="0"/>
              </a:spcBef>
              <a:spcAft>
                <a:spcPts val="0"/>
              </a:spcAft>
              <a:buClr>
                <a:srgbClr val="3393E2"/>
              </a:buClr>
              <a:buSzPts val="1600"/>
              <a:buChar char="▪"/>
            </a:pPr>
            <a:r>
              <a:rPr lang="en" sz="1600"/>
              <a:t>Need not just be words</a:t>
            </a:r>
            <a:endParaRPr sz="1600"/>
          </a:p>
          <a:p>
            <a:pPr indent="-330200" lvl="0" marL="457200" rtl="0" algn="l">
              <a:spcBef>
                <a:spcPts val="0"/>
              </a:spcBef>
              <a:spcAft>
                <a:spcPts val="0"/>
              </a:spcAft>
              <a:buClr>
                <a:srgbClr val="3393E2"/>
              </a:buClr>
              <a:buSzPts val="1600"/>
              <a:buChar char="▪"/>
            </a:pPr>
            <a:r>
              <a:rPr lang="en" sz="1600"/>
              <a:t>In English, however, we split by space and include punctuation marks as separate tokens.</a:t>
            </a:r>
            <a:endParaRPr sz="1600"/>
          </a:p>
          <a:p>
            <a:pPr indent="0" lvl="0" marL="0" rtl="0" algn="l">
              <a:spcBef>
                <a:spcPts val="600"/>
              </a:spcBef>
              <a:spcAft>
                <a:spcPts val="0"/>
              </a:spcAft>
              <a:buClr>
                <a:schemeClr val="dk1"/>
              </a:buClr>
              <a:buSzPts val="1100"/>
              <a:buFont typeface="Arial"/>
              <a:buNone/>
            </a:pPr>
            <a:r>
              <a:t/>
            </a:r>
            <a:endParaRPr sz="1600"/>
          </a:p>
          <a:p>
            <a:pPr indent="0" lvl="0" marL="0" rtl="0" algn="l">
              <a:spcBef>
                <a:spcPts val="600"/>
              </a:spcBef>
              <a:spcAft>
                <a:spcPts val="0"/>
              </a:spcAft>
              <a:buNone/>
            </a:pPr>
            <a:r>
              <a:t/>
            </a:r>
            <a:endParaRPr sz="1600"/>
          </a:p>
        </p:txBody>
      </p:sp>
      <p:sp>
        <p:nvSpPr>
          <p:cNvPr id="2695" name="Google Shape;2695;p68"/>
          <p:cNvSpPr txBox="1"/>
          <p:nvPr/>
        </p:nvSpPr>
        <p:spPr>
          <a:xfrm>
            <a:off x="951700" y="2135400"/>
            <a:ext cx="7127400" cy="12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“London is the capital and most populous city of England and the United Kingdom.”</a:t>
            </a:r>
            <a:endParaRPr/>
          </a:p>
        </p:txBody>
      </p:sp>
      <p:cxnSp>
        <p:nvCxnSpPr>
          <p:cNvPr id="2696" name="Google Shape;2696;p68"/>
          <p:cNvCxnSpPr>
            <a:endCxn id="2697" idx="0"/>
          </p:cNvCxnSpPr>
          <p:nvPr/>
        </p:nvCxnSpPr>
        <p:spPr>
          <a:xfrm flipH="1">
            <a:off x="1264550" y="2570700"/>
            <a:ext cx="540000" cy="1467300"/>
          </a:xfrm>
          <a:prstGeom prst="straightConnector1">
            <a:avLst/>
          </a:prstGeom>
          <a:noFill/>
          <a:ln cap="flat" cmpd="sng" w="9525">
            <a:solidFill>
              <a:srgbClr val="000000"/>
            </a:solidFill>
            <a:prstDash val="solid"/>
            <a:round/>
            <a:headEnd len="med" w="med" type="none"/>
            <a:tailEnd len="med" w="med" type="none"/>
          </a:ln>
        </p:spPr>
      </p:cxnSp>
      <p:cxnSp>
        <p:nvCxnSpPr>
          <p:cNvPr id="2698" name="Google Shape;2698;p68"/>
          <p:cNvCxnSpPr>
            <a:endCxn id="2699" idx="0"/>
          </p:cNvCxnSpPr>
          <p:nvPr/>
        </p:nvCxnSpPr>
        <p:spPr>
          <a:xfrm flipH="1">
            <a:off x="2304000" y="2584800"/>
            <a:ext cx="3000" cy="1453200"/>
          </a:xfrm>
          <a:prstGeom prst="straightConnector1">
            <a:avLst/>
          </a:prstGeom>
          <a:noFill/>
          <a:ln cap="flat" cmpd="sng" w="9525">
            <a:solidFill>
              <a:srgbClr val="000000"/>
            </a:solidFill>
            <a:prstDash val="solid"/>
            <a:round/>
            <a:headEnd len="med" w="med" type="none"/>
            <a:tailEnd len="med" w="med" type="none"/>
          </a:ln>
        </p:spPr>
      </p:cxnSp>
      <p:cxnSp>
        <p:nvCxnSpPr>
          <p:cNvPr id="2700" name="Google Shape;2700;p68"/>
          <p:cNvCxnSpPr>
            <a:endCxn id="2701" idx="0"/>
          </p:cNvCxnSpPr>
          <p:nvPr/>
        </p:nvCxnSpPr>
        <p:spPr>
          <a:xfrm>
            <a:off x="3090625" y="2592000"/>
            <a:ext cx="8700" cy="1446000"/>
          </a:xfrm>
          <a:prstGeom prst="straightConnector1">
            <a:avLst/>
          </a:prstGeom>
          <a:noFill/>
          <a:ln cap="flat" cmpd="sng" w="9525">
            <a:solidFill>
              <a:srgbClr val="000000"/>
            </a:solidFill>
            <a:prstDash val="solid"/>
            <a:round/>
            <a:headEnd len="med" w="med" type="none"/>
            <a:tailEnd len="med" w="med" type="none"/>
          </a:ln>
        </p:spPr>
      </p:cxnSp>
      <p:sp>
        <p:nvSpPr>
          <p:cNvPr id="2697" name="Google Shape;2697;p68"/>
          <p:cNvSpPr/>
          <p:nvPr/>
        </p:nvSpPr>
        <p:spPr>
          <a:xfrm>
            <a:off x="627200" y="4038000"/>
            <a:ext cx="1274700" cy="484800"/>
          </a:xfrm>
          <a:prstGeom prst="roundRect">
            <a:avLst>
              <a:gd fmla="val 16667" name="adj"/>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London</a:t>
            </a:r>
            <a:endParaRPr/>
          </a:p>
        </p:txBody>
      </p:sp>
      <p:sp>
        <p:nvSpPr>
          <p:cNvPr id="2701" name="Google Shape;2701;p68"/>
          <p:cNvSpPr/>
          <p:nvPr/>
        </p:nvSpPr>
        <p:spPr>
          <a:xfrm>
            <a:off x="2820625" y="4038000"/>
            <a:ext cx="557400" cy="484800"/>
          </a:xfrm>
          <a:prstGeom prst="roundRect">
            <a:avLst>
              <a:gd fmla="val 16667" name="adj"/>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the</a:t>
            </a:r>
            <a:endParaRPr/>
          </a:p>
        </p:txBody>
      </p:sp>
      <p:sp>
        <p:nvSpPr>
          <p:cNvPr id="2699" name="Google Shape;2699;p68"/>
          <p:cNvSpPr/>
          <p:nvPr/>
        </p:nvSpPr>
        <p:spPr>
          <a:xfrm>
            <a:off x="2061600" y="4038000"/>
            <a:ext cx="484800" cy="484800"/>
          </a:xfrm>
          <a:prstGeom prst="roundRect">
            <a:avLst>
              <a:gd fmla="val 16667" name="adj"/>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is</a:t>
            </a:r>
            <a:endParaRPr/>
          </a:p>
        </p:txBody>
      </p:sp>
      <p:sp>
        <p:nvSpPr>
          <p:cNvPr id="2702" name="Google Shape;2702;p68"/>
          <p:cNvSpPr/>
          <p:nvPr/>
        </p:nvSpPr>
        <p:spPr>
          <a:xfrm>
            <a:off x="822125" y="2089275"/>
            <a:ext cx="6910200" cy="484800"/>
          </a:xfrm>
          <a:prstGeom prst="roundRect">
            <a:avLst>
              <a:gd fmla="val 16667" name="adj"/>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68"/>
          <p:cNvSpPr/>
          <p:nvPr/>
        </p:nvSpPr>
        <p:spPr>
          <a:xfrm>
            <a:off x="7177300" y="3990850"/>
            <a:ext cx="1274700" cy="484800"/>
          </a:xfrm>
          <a:prstGeom prst="roundRect">
            <a:avLst>
              <a:gd fmla="val 16667" name="adj"/>
            </a:avLst>
          </a:prstGeom>
          <a:solidFill>
            <a:srgbClr val="FFFFFF"/>
          </a:solid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Kingdom</a:t>
            </a:r>
            <a:endParaRPr/>
          </a:p>
        </p:txBody>
      </p:sp>
      <p:sp>
        <p:nvSpPr>
          <p:cNvPr id="2704" name="Google Shape;2704;p68"/>
          <p:cNvSpPr/>
          <p:nvPr/>
        </p:nvSpPr>
        <p:spPr>
          <a:xfrm>
            <a:off x="5777375" y="3990850"/>
            <a:ext cx="1274700" cy="484800"/>
          </a:xfrm>
          <a:prstGeom prst="roundRect">
            <a:avLst>
              <a:gd fmla="val 16667" name="adj"/>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United</a:t>
            </a:r>
            <a:endParaRPr/>
          </a:p>
        </p:txBody>
      </p:sp>
      <p:cxnSp>
        <p:nvCxnSpPr>
          <p:cNvPr id="2705" name="Google Shape;2705;p68"/>
          <p:cNvCxnSpPr/>
          <p:nvPr/>
        </p:nvCxnSpPr>
        <p:spPr>
          <a:xfrm>
            <a:off x="6370325" y="2556550"/>
            <a:ext cx="44400" cy="1434300"/>
          </a:xfrm>
          <a:prstGeom prst="straightConnector1">
            <a:avLst/>
          </a:prstGeom>
          <a:noFill/>
          <a:ln cap="flat" cmpd="sng" w="9525">
            <a:solidFill>
              <a:srgbClr val="000000"/>
            </a:solidFill>
            <a:prstDash val="solid"/>
            <a:round/>
            <a:headEnd len="med" w="med" type="none"/>
            <a:tailEnd len="med" w="med" type="none"/>
          </a:ln>
        </p:spPr>
      </p:cxnSp>
      <p:cxnSp>
        <p:nvCxnSpPr>
          <p:cNvPr id="2706" name="Google Shape;2706;p68"/>
          <p:cNvCxnSpPr>
            <a:endCxn id="2703" idx="0"/>
          </p:cNvCxnSpPr>
          <p:nvPr/>
        </p:nvCxnSpPr>
        <p:spPr>
          <a:xfrm>
            <a:off x="7177450" y="2563750"/>
            <a:ext cx="637200" cy="1427100"/>
          </a:xfrm>
          <a:prstGeom prst="straightConnector1">
            <a:avLst/>
          </a:prstGeom>
          <a:noFill/>
          <a:ln cap="flat" cmpd="sng" w="9525">
            <a:solidFill>
              <a:srgbClr val="000000"/>
            </a:solidFill>
            <a:prstDash val="solid"/>
            <a:round/>
            <a:headEnd len="med" w="med" type="none"/>
            <a:tailEnd len="med" w="med" type="none"/>
          </a:ln>
        </p:spPr>
      </p:cxnSp>
      <p:sp>
        <p:nvSpPr>
          <p:cNvPr id="2707" name="Google Shape;2707;p68"/>
          <p:cNvSpPr txBox="1"/>
          <p:nvPr/>
        </p:nvSpPr>
        <p:spPr>
          <a:xfrm>
            <a:off x="3725550" y="3668500"/>
            <a:ext cx="1780500" cy="4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latin typeface="Titillium Web"/>
                <a:ea typeface="Titillium Web"/>
                <a:cs typeface="Titillium Web"/>
                <a:sym typeface="Titillium Web"/>
              </a:rPr>
              <a:t>………..</a:t>
            </a:r>
            <a:endParaRPr sz="4800">
              <a:latin typeface="Titillium Web"/>
              <a:ea typeface="Titillium Web"/>
              <a:cs typeface="Titillium Web"/>
              <a:sym typeface="Titillium Web"/>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1" name="Shape 2711"/>
        <p:cNvGrpSpPr/>
        <p:nvPr/>
      </p:nvGrpSpPr>
      <p:grpSpPr>
        <a:xfrm>
          <a:off x="0" y="0"/>
          <a:ext cx="0" cy="0"/>
          <a:chOff x="0" y="0"/>
          <a:chExt cx="0" cy="0"/>
        </a:xfrm>
      </p:grpSpPr>
      <p:sp>
        <p:nvSpPr>
          <p:cNvPr id="2712" name="Google Shape;2712;p69"/>
          <p:cNvSpPr txBox="1"/>
          <p:nvPr>
            <p:ph type="title"/>
          </p:nvPr>
        </p:nvSpPr>
        <p:spPr>
          <a:xfrm>
            <a:off x="261100" y="125250"/>
            <a:ext cx="6761100" cy="5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Parts of Speech Tagging</a:t>
            </a:r>
            <a:endParaRPr/>
          </a:p>
        </p:txBody>
      </p:sp>
      <p:sp>
        <p:nvSpPr>
          <p:cNvPr id="2713" name="Google Shape;2713;p69"/>
          <p:cNvSpPr txBox="1"/>
          <p:nvPr>
            <p:ph idx="1" type="body"/>
          </p:nvPr>
        </p:nvSpPr>
        <p:spPr>
          <a:xfrm>
            <a:off x="804125" y="682650"/>
            <a:ext cx="6857700" cy="4349400"/>
          </a:xfrm>
          <a:prstGeom prst="rect">
            <a:avLst/>
          </a:prstGeom>
        </p:spPr>
        <p:txBody>
          <a:bodyPr anchorCtr="0" anchor="t" bIns="91425" lIns="91425" spcFirstLastPara="1" rIns="91425" wrap="square" tIns="91425">
            <a:noAutofit/>
          </a:bodyPr>
          <a:lstStyle/>
          <a:p>
            <a:pPr indent="-330200" lvl="0" marL="457200" rtl="0" algn="l">
              <a:spcBef>
                <a:spcPts val="600"/>
              </a:spcBef>
              <a:spcAft>
                <a:spcPts val="0"/>
              </a:spcAft>
              <a:buSzPts val="1600"/>
              <a:buChar char="▪"/>
            </a:pPr>
            <a:r>
              <a:rPr lang="en" sz="1600"/>
              <a:t>Assess each token’s role in a sentence by feeding into pre-trained part-of-speech classification model.</a:t>
            </a:r>
            <a:endParaRPr sz="1600"/>
          </a:p>
          <a:p>
            <a:pPr indent="-330200" lvl="0" marL="457200" rtl="0" algn="l">
              <a:spcBef>
                <a:spcPts val="0"/>
              </a:spcBef>
              <a:spcAft>
                <a:spcPts val="0"/>
              </a:spcAft>
              <a:buSzPts val="1600"/>
              <a:buChar char="▪"/>
            </a:pPr>
            <a:r>
              <a:rPr lang="en" sz="1600"/>
              <a:t>Completely statistical. Does not understand inherent meaning the way humans do.</a:t>
            </a:r>
            <a:endParaRPr sz="1600"/>
          </a:p>
          <a:p>
            <a:pPr indent="0" lvl="0" marL="0" rtl="0" algn="l">
              <a:spcBef>
                <a:spcPts val="600"/>
              </a:spcBef>
              <a:spcAft>
                <a:spcPts val="0"/>
              </a:spcAft>
              <a:buClr>
                <a:schemeClr val="dk1"/>
              </a:buClr>
              <a:buSzPts val="1100"/>
              <a:buFont typeface="Arial"/>
              <a:buNone/>
            </a:pPr>
            <a:r>
              <a:t/>
            </a:r>
            <a:endParaRPr sz="1600"/>
          </a:p>
          <a:p>
            <a:pPr indent="0" lvl="0" marL="0" rtl="0" algn="l">
              <a:spcBef>
                <a:spcPts val="600"/>
              </a:spcBef>
              <a:spcAft>
                <a:spcPts val="0"/>
              </a:spcAft>
              <a:buNone/>
            </a:pPr>
            <a:r>
              <a:t/>
            </a:r>
            <a:endParaRPr sz="1600"/>
          </a:p>
        </p:txBody>
      </p:sp>
      <p:pic>
        <p:nvPicPr>
          <p:cNvPr id="2714" name="Google Shape;2714;p69"/>
          <p:cNvPicPr preferRelativeResize="0"/>
          <p:nvPr/>
        </p:nvPicPr>
        <p:blipFill>
          <a:blip r:embed="rId3">
            <a:alphaModFix/>
          </a:blip>
          <a:stretch>
            <a:fillRect/>
          </a:stretch>
        </p:blipFill>
        <p:spPr>
          <a:xfrm>
            <a:off x="1383125" y="2414476"/>
            <a:ext cx="5699698" cy="15984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8" name="Shape 2718"/>
        <p:cNvGrpSpPr/>
        <p:nvPr/>
      </p:nvGrpSpPr>
      <p:grpSpPr>
        <a:xfrm>
          <a:off x="0" y="0"/>
          <a:ext cx="0" cy="0"/>
          <a:chOff x="0" y="0"/>
          <a:chExt cx="0" cy="0"/>
        </a:xfrm>
      </p:grpSpPr>
      <p:sp>
        <p:nvSpPr>
          <p:cNvPr id="2719" name="Google Shape;2719;p70"/>
          <p:cNvSpPr txBox="1"/>
          <p:nvPr>
            <p:ph type="title"/>
          </p:nvPr>
        </p:nvSpPr>
        <p:spPr>
          <a:xfrm>
            <a:off x="261100" y="125250"/>
            <a:ext cx="6761100" cy="5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Text Lemmatization</a:t>
            </a:r>
            <a:endParaRPr/>
          </a:p>
        </p:txBody>
      </p:sp>
      <p:sp>
        <p:nvSpPr>
          <p:cNvPr id="2720" name="Google Shape;2720;p70"/>
          <p:cNvSpPr txBox="1"/>
          <p:nvPr>
            <p:ph idx="1" type="body"/>
          </p:nvPr>
        </p:nvSpPr>
        <p:spPr>
          <a:xfrm>
            <a:off x="804125" y="682650"/>
            <a:ext cx="6857700" cy="1889100"/>
          </a:xfrm>
          <a:prstGeom prst="rect">
            <a:avLst/>
          </a:prstGeom>
        </p:spPr>
        <p:txBody>
          <a:bodyPr anchorCtr="0" anchor="t" bIns="91425" lIns="91425" spcFirstLastPara="1" rIns="91425" wrap="square" tIns="91425">
            <a:noAutofit/>
          </a:bodyPr>
          <a:lstStyle/>
          <a:p>
            <a:pPr indent="-330200" lvl="0" marL="457200" rtl="0" algn="l">
              <a:spcBef>
                <a:spcPts val="600"/>
              </a:spcBef>
              <a:spcAft>
                <a:spcPts val="0"/>
              </a:spcAft>
              <a:buClr>
                <a:srgbClr val="3393E2"/>
              </a:buClr>
              <a:buSzPts val="1600"/>
              <a:buChar char="▪"/>
            </a:pPr>
            <a:r>
              <a:rPr lang="en" sz="1600"/>
              <a:t>Words appear in different forms.</a:t>
            </a:r>
            <a:endParaRPr sz="1600"/>
          </a:p>
          <a:p>
            <a:pPr indent="-330200" lvl="1" marL="914400" rtl="0" algn="l">
              <a:spcBef>
                <a:spcPts val="0"/>
              </a:spcBef>
              <a:spcAft>
                <a:spcPts val="0"/>
              </a:spcAft>
              <a:buClr>
                <a:srgbClr val="3393E2"/>
              </a:buClr>
              <a:buSzPts val="1600"/>
              <a:buChar char="▫"/>
            </a:pPr>
            <a:r>
              <a:rPr lang="en" sz="1600"/>
              <a:t>“I had a pony.”</a:t>
            </a:r>
            <a:endParaRPr sz="1600"/>
          </a:p>
          <a:p>
            <a:pPr indent="-330200" lvl="1" marL="914400" rtl="0" algn="l">
              <a:spcBef>
                <a:spcPts val="0"/>
              </a:spcBef>
              <a:spcAft>
                <a:spcPts val="0"/>
              </a:spcAft>
              <a:buClr>
                <a:srgbClr val="3393E2"/>
              </a:buClr>
              <a:buSzPts val="1600"/>
              <a:buChar char="▫"/>
            </a:pPr>
            <a:r>
              <a:rPr lang="en" sz="1600"/>
              <a:t>“I had two ponies.”</a:t>
            </a:r>
            <a:endParaRPr sz="1600"/>
          </a:p>
          <a:p>
            <a:pPr indent="-330200" lvl="0" marL="457200" marR="0" rtl="0" algn="l">
              <a:lnSpc>
                <a:spcPct val="100000"/>
              </a:lnSpc>
              <a:spcBef>
                <a:spcPts val="0"/>
              </a:spcBef>
              <a:spcAft>
                <a:spcPts val="0"/>
              </a:spcAft>
              <a:buClr>
                <a:srgbClr val="3393E2"/>
              </a:buClr>
              <a:buSzPts val="1600"/>
              <a:buChar char="▪"/>
            </a:pPr>
            <a:r>
              <a:rPr lang="en" sz="1600"/>
              <a:t>Both talking about ponies, but using different inflections! Helps to know the base form of each word.</a:t>
            </a:r>
            <a:endParaRPr sz="1600"/>
          </a:p>
          <a:p>
            <a:pPr indent="-330200" lvl="0" marL="457200" marR="0" rtl="0" algn="l">
              <a:lnSpc>
                <a:spcPct val="100000"/>
              </a:lnSpc>
              <a:spcBef>
                <a:spcPts val="0"/>
              </a:spcBef>
              <a:spcAft>
                <a:spcPts val="0"/>
              </a:spcAft>
              <a:buClr>
                <a:srgbClr val="3393E2"/>
              </a:buClr>
              <a:buSzPts val="1600"/>
              <a:buChar char="▪"/>
            </a:pPr>
            <a:r>
              <a:rPr lang="en" sz="1600"/>
              <a:t>This is known as lemmatization: figuring out the lemma of each word in the sentence.</a:t>
            </a:r>
            <a:endParaRPr sz="1600"/>
          </a:p>
          <a:p>
            <a:pPr indent="0" lvl="0" marL="0" marR="0" rtl="0" algn="l">
              <a:lnSpc>
                <a:spcPct val="100000"/>
              </a:lnSpc>
              <a:spcBef>
                <a:spcPts val="600"/>
              </a:spcBef>
              <a:spcAft>
                <a:spcPts val="0"/>
              </a:spcAft>
              <a:buNone/>
            </a:pPr>
            <a:r>
              <a:t/>
            </a:r>
            <a:endParaRPr sz="1600"/>
          </a:p>
          <a:p>
            <a:pPr indent="0" lvl="0" marL="0" rtl="0" algn="l">
              <a:spcBef>
                <a:spcPts val="600"/>
              </a:spcBef>
              <a:spcAft>
                <a:spcPts val="0"/>
              </a:spcAft>
              <a:buClr>
                <a:schemeClr val="dk1"/>
              </a:buClr>
              <a:buSzPts val="1100"/>
              <a:buFont typeface="Arial"/>
              <a:buNone/>
            </a:pPr>
            <a:r>
              <a:t/>
            </a:r>
            <a:endParaRPr sz="1600"/>
          </a:p>
          <a:p>
            <a:pPr indent="0" lvl="0" marL="0" rtl="0" algn="l">
              <a:spcBef>
                <a:spcPts val="600"/>
              </a:spcBef>
              <a:spcAft>
                <a:spcPts val="0"/>
              </a:spcAft>
              <a:buClr>
                <a:schemeClr val="dk1"/>
              </a:buClr>
              <a:buSzPts val="1100"/>
              <a:buFont typeface="Arial"/>
              <a:buNone/>
            </a:pPr>
            <a:r>
              <a:t/>
            </a:r>
            <a:endParaRPr sz="1600"/>
          </a:p>
          <a:p>
            <a:pPr indent="0" lvl="0" marL="0" rtl="0" algn="l">
              <a:spcBef>
                <a:spcPts val="600"/>
              </a:spcBef>
              <a:spcAft>
                <a:spcPts val="0"/>
              </a:spcAft>
              <a:buNone/>
            </a:pPr>
            <a:r>
              <a:t/>
            </a:r>
            <a:endParaRPr sz="1600"/>
          </a:p>
        </p:txBody>
      </p:sp>
      <p:sp>
        <p:nvSpPr>
          <p:cNvPr id="2721" name="Google Shape;2721;p70"/>
          <p:cNvSpPr txBox="1"/>
          <p:nvPr/>
        </p:nvSpPr>
        <p:spPr>
          <a:xfrm>
            <a:off x="1665300" y="2879750"/>
            <a:ext cx="4479600" cy="8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Roboto Light"/>
                <a:ea typeface="Roboto Light"/>
                <a:cs typeface="Roboto Light"/>
                <a:sym typeface="Roboto Light"/>
              </a:rPr>
              <a:t>I have a pony</a:t>
            </a:r>
            <a:endParaRPr sz="3600">
              <a:latin typeface="Roboto Light"/>
              <a:ea typeface="Roboto Light"/>
              <a:cs typeface="Roboto Light"/>
              <a:sym typeface="Roboto Light"/>
            </a:endParaRPr>
          </a:p>
        </p:txBody>
      </p:sp>
      <p:sp>
        <p:nvSpPr>
          <p:cNvPr id="2722" name="Google Shape;2722;p70"/>
          <p:cNvSpPr txBox="1"/>
          <p:nvPr/>
        </p:nvSpPr>
        <p:spPr>
          <a:xfrm>
            <a:off x="1709975" y="4082113"/>
            <a:ext cx="4479600" cy="8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Roboto Light"/>
                <a:ea typeface="Roboto Light"/>
                <a:cs typeface="Roboto Light"/>
                <a:sym typeface="Roboto Light"/>
              </a:rPr>
              <a:t>I had ponies</a:t>
            </a:r>
            <a:endParaRPr sz="3600">
              <a:latin typeface="Roboto Light"/>
              <a:ea typeface="Roboto Light"/>
              <a:cs typeface="Roboto Light"/>
              <a:sym typeface="Roboto Light"/>
            </a:endParaRPr>
          </a:p>
        </p:txBody>
      </p:sp>
      <p:cxnSp>
        <p:nvCxnSpPr>
          <p:cNvPr id="2723" name="Google Shape;2723;p70"/>
          <p:cNvCxnSpPr>
            <a:stCxn id="2724" idx="3"/>
            <a:endCxn id="2725" idx="1"/>
          </p:cNvCxnSpPr>
          <p:nvPr/>
        </p:nvCxnSpPr>
        <p:spPr>
          <a:xfrm>
            <a:off x="4468200" y="3292550"/>
            <a:ext cx="1398300" cy="682200"/>
          </a:xfrm>
          <a:prstGeom prst="straightConnector1">
            <a:avLst/>
          </a:prstGeom>
          <a:noFill/>
          <a:ln cap="flat" cmpd="sng" w="9525">
            <a:solidFill>
              <a:srgbClr val="000000"/>
            </a:solidFill>
            <a:prstDash val="solid"/>
            <a:round/>
            <a:headEnd len="med" w="med" type="none"/>
            <a:tailEnd len="med" w="med" type="none"/>
          </a:ln>
        </p:spPr>
      </p:cxnSp>
      <p:cxnSp>
        <p:nvCxnSpPr>
          <p:cNvPr id="2726" name="Google Shape;2726;p70"/>
          <p:cNvCxnSpPr>
            <a:stCxn id="2727" idx="3"/>
            <a:endCxn id="2725" idx="1"/>
          </p:cNvCxnSpPr>
          <p:nvPr/>
        </p:nvCxnSpPr>
        <p:spPr>
          <a:xfrm flipH="1" rot="10800000">
            <a:off x="4277825" y="3974725"/>
            <a:ext cx="1588500" cy="520200"/>
          </a:xfrm>
          <a:prstGeom prst="straightConnector1">
            <a:avLst/>
          </a:prstGeom>
          <a:noFill/>
          <a:ln cap="flat" cmpd="sng" w="9525">
            <a:solidFill>
              <a:srgbClr val="000000"/>
            </a:solidFill>
            <a:prstDash val="solid"/>
            <a:round/>
            <a:headEnd len="med" w="med" type="none"/>
            <a:tailEnd len="med" w="med" type="none"/>
          </a:ln>
        </p:spPr>
      </p:cxnSp>
      <p:sp>
        <p:nvSpPr>
          <p:cNvPr id="2728" name="Google Shape;2728;p70"/>
          <p:cNvSpPr txBox="1"/>
          <p:nvPr/>
        </p:nvSpPr>
        <p:spPr>
          <a:xfrm>
            <a:off x="5866250" y="3534250"/>
            <a:ext cx="1275000" cy="7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FFFF"/>
                </a:solidFill>
                <a:latin typeface="Titillium Web"/>
                <a:ea typeface="Titillium Web"/>
                <a:cs typeface="Titillium Web"/>
                <a:sym typeface="Titillium Web"/>
              </a:rPr>
              <a:t>pony</a:t>
            </a:r>
            <a:endParaRPr/>
          </a:p>
        </p:txBody>
      </p:sp>
      <p:sp>
        <p:nvSpPr>
          <p:cNvPr id="2725" name="Google Shape;2725;p70"/>
          <p:cNvSpPr/>
          <p:nvPr/>
        </p:nvSpPr>
        <p:spPr>
          <a:xfrm>
            <a:off x="5866400" y="3732375"/>
            <a:ext cx="1274700" cy="484800"/>
          </a:xfrm>
          <a:prstGeom prst="roundRect">
            <a:avLst>
              <a:gd fmla="val 16667" name="adj"/>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600">
                <a:latin typeface="Roboto Light"/>
                <a:ea typeface="Roboto Light"/>
                <a:cs typeface="Roboto Light"/>
                <a:sym typeface="Roboto Light"/>
              </a:rPr>
              <a:t>pony</a:t>
            </a:r>
            <a:endParaRPr sz="3600">
              <a:latin typeface="Roboto Light"/>
              <a:ea typeface="Roboto Light"/>
              <a:cs typeface="Roboto Light"/>
              <a:sym typeface="Roboto Light"/>
            </a:endParaRPr>
          </a:p>
        </p:txBody>
      </p:sp>
      <p:sp>
        <p:nvSpPr>
          <p:cNvPr id="2727" name="Google Shape;2727;p70"/>
          <p:cNvSpPr/>
          <p:nvPr/>
        </p:nvSpPr>
        <p:spPr>
          <a:xfrm>
            <a:off x="2842025" y="4252525"/>
            <a:ext cx="1435800" cy="484800"/>
          </a:xfrm>
          <a:prstGeom prst="roundRect">
            <a:avLst>
              <a:gd fmla="val 16667" name="adj"/>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0"/>
          <p:cNvSpPr/>
          <p:nvPr/>
        </p:nvSpPr>
        <p:spPr>
          <a:xfrm>
            <a:off x="3321600" y="3050150"/>
            <a:ext cx="1146600" cy="484800"/>
          </a:xfrm>
          <a:prstGeom prst="roundRect">
            <a:avLst>
              <a:gd fmla="val 16667" name="adj"/>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2" name="Shape 2732"/>
        <p:cNvGrpSpPr/>
        <p:nvPr/>
      </p:nvGrpSpPr>
      <p:grpSpPr>
        <a:xfrm>
          <a:off x="0" y="0"/>
          <a:ext cx="0" cy="0"/>
          <a:chOff x="0" y="0"/>
          <a:chExt cx="0" cy="0"/>
        </a:xfrm>
      </p:grpSpPr>
      <p:sp>
        <p:nvSpPr>
          <p:cNvPr id="2733" name="Google Shape;2733;p71"/>
          <p:cNvSpPr txBox="1"/>
          <p:nvPr>
            <p:ph type="title"/>
          </p:nvPr>
        </p:nvSpPr>
        <p:spPr>
          <a:xfrm>
            <a:off x="261100" y="125250"/>
            <a:ext cx="6761100" cy="5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Identifying/Removing Stop Words</a:t>
            </a:r>
            <a:endParaRPr/>
          </a:p>
        </p:txBody>
      </p:sp>
      <p:sp>
        <p:nvSpPr>
          <p:cNvPr id="2734" name="Google Shape;2734;p71"/>
          <p:cNvSpPr txBox="1"/>
          <p:nvPr>
            <p:ph idx="1" type="body"/>
          </p:nvPr>
        </p:nvSpPr>
        <p:spPr>
          <a:xfrm>
            <a:off x="804125" y="682650"/>
            <a:ext cx="6857700" cy="1500600"/>
          </a:xfrm>
          <a:prstGeom prst="rect">
            <a:avLst/>
          </a:prstGeom>
        </p:spPr>
        <p:txBody>
          <a:bodyPr anchorCtr="0" anchor="t" bIns="91425" lIns="91425" spcFirstLastPara="1" rIns="91425" wrap="square" tIns="91425">
            <a:noAutofit/>
          </a:bodyPr>
          <a:lstStyle/>
          <a:p>
            <a:pPr indent="-330200" lvl="0" marL="457200" rtl="0" algn="l">
              <a:spcBef>
                <a:spcPts val="600"/>
              </a:spcBef>
              <a:spcAft>
                <a:spcPts val="0"/>
              </a:spcAft>
              <a:buClr>
                <a:srgbClr val="3393E2"/>
              </a:buClr>
              <a:buSzPts val="1600"/>
              <a:buChar char="▪"/>
            </a:pPr>
            <a:r>
              <a:rPr lang="en" sz="1600"/>
              <a:t>Frequent words like “a”, “the” are flagged as stop words.</a:t>
            </a:r>
            <a:endParaRPr sz="1600"/>
          </a:p>
          <a:p>
            <a:pPr indent="-330200" lvl="0" marL="457200" rtl="0" algn="l">
              <a:spcBef>
                <a:spcPts val="0"/>
              </a:spcBef>
              <a:spcAft>
                <a:spcPts val="0"/>
              </a:spcAft>
              <a:buClr>
                <a:srgbClr val="3393E2"/>
              </a:buClr>
              <a:buSzPts val="1600"/>
              <a:buChar char="▪"/>
            </a:pPr>
            <a:r>
              <a:rPr lang="en" sz="1600"/>
              <a:t>Introduce a lot of noise during statiscal analysis. Best that we filter them.</a:t>
            </a:r>
            <a:endParaRPr sz="1600"/>
          </a:p>
          <a:p>
            <a:pPr indent="-330200" lvl="0" marL="457200" rtl="0" algn="l">
              <a:spcBef>
                <a:spcPts val="0"/>
              </a:spcBef>
              <a:spcAft>
                <a:spcPts val="0"/>
              </a:spcAft>
              <a:buClr>
                <a:srgbClr val="3393E2"/>
              </a:buClr>
              <a:buSzPts val="1600"/>
              <a:buChar char="▪"/>
            </a:pPr>
            <a:r>
              <a:rPr lang="en" sz="1600"/>
              <a:t>Generally a hardcoded list of stop words. But, can vary depending on the application. Well written libraries are dynamic in this sense.</a:t>
            </a:r>
            <a:endParaRPr sz="1600"/>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None/>
            </a:pPr>
            <a:r>
              <a:t/>
            </a:r>
            <a:endParaRPr/>
          </a:p>
        </p:txBody>
      </p:sp>
      <p:sp>
        <p:nvSpPr>
          <p:cNvPr id="2735" name="Google Shape;2735;p71"/>
          <p:cNvSpPr/>
          <p:nvPr/>
        </p:nvSpPr>
        <p:spPr>
          <a:xfrm>
            <a:off x="1611180" y="3831003"/>
            <a:ext cx="1033800" cy="393300"/>
          </a:xfrm>
          <a:prstGeom prst="roundRect">
            <a:avLst>
              <a:gd fmla="val 16667" name="adj"/>
            </a:avLst>
          </a:prstGeom>
          <a:noFill/>
          <a:ln cap="flat" cmpd="sng" w="19050">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Light"/>
                <a:ea typeface="Roboto Light"/>
                <a:cs typeface="Roboto Light"/>
                <a:sym typeface="Roboto Light"/>
              </a:rPr>
              <a:t>“the”</a:t>
            </a:r>
            <a:endParaRPr sz="1800">
              <a:latin typeface="Roboto Light"/>
              <a:ea typeface="Roboto Light"/>
              <a:cs typeface="Roboto Light"/>
              <a:sym typeface="Roboto Light"/>
            </a:endParaRPr>
          </a:p>
        </p:txBody>
      </p:sp>
      <p:sp>
        <p:nvSpPr>
          <p:cNvPr id="2736" name="Google Shape;2736;p71"/>
          <p:cNvSpPr/>
          <p:nvPr/>
        </p:nvSpPr>
        <p:spPr>
          <a:xfrm>
            <a:off x="3545422" y="3918063"/>
            <a:ext cx="1033800" cy="393300"/>
          </a:xfrm>
          <a:prstGeom prst="roundRect">
            <a:avLst>
              <a:gd fmla="val 16667" name="adj"/>
            </a:avLst>
          </a:prstGeom>
          <a:noFill/>
          <a:ln cap="flat" cmpd="sng" w="19050">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Light"/>
                <a:ea typeface="Roboto Light"/>
                <a:cs typeface="Roboto Light"/>
                <a:sym typeface="Roboto Light"/>
              </a:rPr>
              <a:t>“it</a:t>
            </a:r>
            <a:r>
              <a:rPr lang="en" sz="1800">
                <a:latin typeface="Roboto Light"/>
                <a:ea typeface="Roboto Light"/>
                <a:cs typeface="Roboto Light"/>
                <a:sym typeface="Roboto Light"/>
              </a:rPr>
              <a:t>”</a:t>
            </a:r>
            <a:endParaRPr sz="1800">
              <a:latin typeface="Roboto Light"/>
              <a:ea typeface="Roboto Light"/>
              <a:cs typeface="Roboto Light"/>
              <a:sym typeface="Roboto Light"/>
            </a:endParaRPr>
          </a:p>
        </p:txBody>
      </p:sp>
      <p:sp>
        <p:nvSpPr>
          <p:cNvPr id="2737" name="Google Shape;2737;p71"/>
          <p:cNvSpPr/>
          <p:nvPr/>
        </p:nvSpPr>
        <p:spPr>
          <a:xfrm>
            <a:off x="1553133" y="2874023"/>
            <a:ext cx="1033800" cy="393300"/>
          </a:xfrm>
          <a:prstGeom prst="roundRect">
            <a:avLst>
              <a:gd fmla="val 16667" name="adj"/>
            </a:avLst>
          </a:prstGeom>
          <a:noFill/>
          <a:ln cap="flat" cmpd="sng" w="19050">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Light"/>
                <a:ea typeface="Roboto Light"/>
                <a:cs typeface="Roboto Light"/>
                <a:sym typeface="Roboto Light"/>
              </a:rPr>
              <a:t>“and’</a:t>
            </a:r>
            <a:endParaRPr sz="1800">
              <a:latin typeface="Roboto Light"/>
              <a:ea typeface="Roboto Light"/>
              <a:cs typeface="Roboto Light"/>
              <a:sym typeface="Roboto Light"/>
            </a:endParaRPr>
          </a:p>
        </p:txBody>
      </p:sp>
      <p:sp>
        <p:nvSpPr>
          <p:cNvPr id="2738" name="Google Shape;2738;p71"/>
          <p:cNvSpPr/>
          <p:nvPr/>
        </p:nvSpPr>
        <p:spPr>
          <a:xfrm>
            <a:off x="3845774" y="3328371"/>
            <a:ext cx="1033800" cy="393300"/>
          </a:xfrm>
          <a:prstGeom prst="roundRect">
            <a:avLst>
              <a:gd fmla="val 16667" name="adj"/>
            </a:avLst>
          </a:prstGeom>
          <a:noFill/>
          <a:ln cap="flat" cmpd="sng" w="19050">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Source Sans Pro Light"/>
                <a:ea typeface="Source Sans Pro Light"/>
                <a:cs typeface="Source Sans Pro Light"/>
                <a:sym typeface="Source Sans Pro Light"/>
              </a:rPr>
              <a:t>“</a:t>
            </a:r>
            <a:r>
              <a:rPr lang="en" sz="1800">
                <a:latin typeface="Source Sans Pro Light"/>
                <a:ea typeface="Source Sans Pro Light"/>
                <a:cs typeface="Source Sans Pro Light"/>
                <a:sym typeface="Source Sans Pro Light"/>
              </a:rPr>
              <a:t>a”</a:t>
            </a:r>
            <a:endParaRPr sz="1800">
              <a:latin typeface="Source Sans Pro Light"/>
              <a:ea typeface="Source Sans Pro Light"/>
              <a:cs typeface="Source Sans Pro Light"/>
              <a:sym typeface="Source Sans Pro Light"/>
            </a:endParaRPr>
          </a:p>
        </p:txBody>
      </p:sp>
      <p:grpSp>
        <p:nvGrpSpPr>
          <p:cNvPr id="2739" name="Google Shape;2739;p71"/>
          <p:cNvGrpSpPr/>
          <p:nvPr/>
        </p:nvGrpSpPr>
        <p:grpSpPr>
          <a:xfrm>
            <a:off x="5998267" y="2470024"/>
            <a:ext cx="868870" cy="1117027"/>
            <a:chOff x="6689325" y="2984125"/>
            <a:chExt cx="315425" cy="443300"/>
          </a:xfrm>
        </p:grpSpPr>
        <p:sp>
          <p:nvSpPr>
            <p:cNvPr id="2740" name="Google Shape;2740;p71"/>
            <p:cNvSpPr/>
            <p:nvPr/>
          </p:nvSpPr>
          <p:spPr>
            <a:xfrm>
              <a:off x="6689325" y="2984125"/>
              <a:ext cx="315425" cy="77975"/>
            </a:xfrm>
            <a:custGeom>
              <a:rect b="b" l="l" r="r" t="t"/>
              <a:pathLst>
                <a:path extrusionOk="0" fill="none" h="3119" w="12617">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cap="rnd" cmpd="sng" w="121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1"/>
            <p:cNvSpPr/>
            <p:nvPr/>
          </p:nvSpPr>
          <p:spPr>
            <a:xfrm>
              <a:off x="6702125" y="3069375"/>
              <a:ext cx="289850" cy="358050"/>
            </a:xfrm>
            <a:custGeom>
              <a:rect b="b" l="l" r="r" t="t"/>
              <a:pathLst>
                <a:path extrusionOk="0" fill="none" h="14322" w="11594">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cap="rnd" cmpd="sng" w="121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1"/>
            <p:cNvSpPr/>
            <p:nvPr/>
          </p:nvSpPr>
          <p:spPr>
            <a:xfrm>
              <a:off x="6761175" y="3117475"/>
              <a:ext cx="25" cy="261850"/>
            </a:xfrm>
            <a:custGeom>
              <a:rect b="b" l="l" r="r" t="t"/>
              <a:pathLst>
                <a:path extrusionOk="0" fill="none" h="10474" w="1">
                  <a:moveTo>
                    <a:pt x="1" y="10473"/>
                  </a:moveTo>
                  <a:lnTo>
                    <a:pt x="1" y="1"/>
                  </a:lnTo>
                </a:path>
              </a:pathLst>
            </a:custGeom>
            <a:noFill/>
            <a:ln cap="rnd" cmpd="sng" w="121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1"/>
            <p:cNvSpPr/>
            <p:nvPr/>
          </p:nvSpPr>
          <p:spPr>
            <a:xfrm>
              <a:off x="6847025" y="3117475"/>
              <a:ext cx="25" cy="261850"/>
            </a:xfrm>
            <a:custGeom>
              <a:rect b="b" l="l" r="r" t="t"/>
              <a:pathLst>
                <a:path extrusionOk="0" fill="none" h="10474" w="1">
                  <a:moveTo>
                    <a:pt x="1" y="1"/>
                  </a:moveTo>
                  <a:lnTo>
                    <a:pt x="1" y="10473"/>
                  </a:lnTo>
                </a:path>
              </a:pathLst>
            </a:custGeom>
            <a:noFill/>
            <a:ln cap="rnd" cmpd="sng" w="121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1"/>
            <p:cNvSpPr/>
            <p:nvPr/>
          </p:nvSpPr>
          <p:spPr>
            <a:xfrm>
              <a:off x="6932875" y="3117475"/>
              <a:ext cx="25" cy="261850"/>
            </a:xfrm>
            <a:custGeom>
              <a:rect b="b" l="l" r="r" t="t"/>
              <a:pathLst>
                <a:path extrusionOk="0" fill="none" h="10474" w="1">
                  <a:moveTo>
                    <a:pt x="1" y="1"/>
                  </a:moveTo>
                  <a:lnTo>
                    <a:pt x="1" y="10473"/>
                  </a:lnTo>
                </a:path>
              </a:pathLst>
            </a:custGeom>
            <a:noFill/>
            <a:ln cap="rnd" cmpd="sng" w="121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745" name="Google Shape;2745;p71"/>
          <p:cNvCxnSpPr/>
          <p:nvPr/>
        </p:nvCxnSpPr>
        <p:spPr>
          <a:xfrm flipH="1">
            <a:off x="2123529" y="2695858"/>
            <a:ext cx="3864000" cy="1135200"/>
          </a:xfrm>
          <a:prstGeom prst="straightConnector1">
            <a:avLst/>
          </a:prstGeom>
          <a:noFill/>
          <a:ln cap="flat" cmpd="sng" w="9525">
            <a:solidFill>
              <a:srgbClr val="000000"/>
            </a:solidFill>
            <a:prstDash val="solid"/>
            <a:round/>
            <a:headEnd len="med" w="med" type="none"/>
            <a:tailEnd len="med" w="med" type="none"/>
          </a:ln>
        </p:spPr>
      </p:cxnSp>
      <p:cxnSp>
        <p:nvCxnSpPr>
          <p:cNvPr id="2746" name="Google Shape;2746;p71"/>
          <p:cNvCxnSpPr>
            <a:endCxn id="2736" idx="3"/>
          </p:cNvCxnSpPr>
          <p:nvPr/>
        </p:nvCxnSpPr>
        <p:spPr>
          <a:xfrm flipH="1">
            <a:off x="4579222" y="3549813"/>
            <a:ext cx="1442700" cy="564900"/>
          </a:xfrm>
          <a:prstGeom prst="straightConnector1">
            <a:avLst/>
          </a:prstGeom>
          <a:noFill/>
          <a:ln cap="flat" cmpd="sng" w="9525">
            <a:solidFill>
              <a:srgbClr val="000000"/>
            </a:solidFill>
            <a:prstDash val="solid"/>
            <a:round/>
            <a:headEnd len="med" w="med" type="none"/>
            <a:tailEnd len="med" w="med" type="none"/>
          </a:ln>
        </p:spPr>
      </p:cxnSp>
      <p:cxnSp>
        <p:nvCxnSpPr>
          <p:cNvPr id="2747" name="Google Shape;2747;p71"/>
          <p:cNvCxnSpPr/>
          <p:nvPr/>
        </p:nvCxnSpPr>
        <p:spPr>
          <a:xfrm flipH="1">
            <a:off x="4879515" y="3366265"/>
            <a:ext cx="1142400" cy="188700"/>
          </a:xfrm>
          <a:prstGeom prst="straightConnector1">
            <a:avLst/>
          </a:prstGeom>
          <a:noFill/>
          <a:ln cap="flat" cmpd="sng" w="9525">
            <a:solidFill>
              <a:srgbClr val="000000"/>
            </a:solidFill>
            <a:prstDash val="solid"/>
            <a:round/>
            <a:headEnd len="med" w="med" type="none"/>
            <a:tailEnd len="med" w="med" type="none"/>
          </a:ln>
        </p:spPr>
      </p:cxnSp>
      <p:cxnSp>
        <p:nvCxnSpPr>
          <p:cNvPr id="2748" name="Google Shape;2748;p71"/>
          <p:cNvCxnSpPr>
            <a:endCxn id="2737" idx="3"/>
          </p:cNvCxnSpPr>
          <p:nvPr/>
        </p:nvCxnSpPr>
        <p:spPr>
          <a:xfrm flipH="1">
            <a:off x="2586933" y="2655773"/>
            <a:ext cx="3400500" cy="41490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8" name="Shape 2278"/>
        <p:cNvGrpSpPr/>
        <p:nvPr/>
      </p:nvGrpSpPr>
      <p:grpSpPr>
        <a:xfrm>
          <a:off x="0" y="0"/>
          <a:ext cx="0" cy="0"/>
          <a:chOff x="0" y="0"/>
          <a:chExt cx="0" cy="0"/>
        </a:xfrm>
      </p:grpSpPr>
      <p:sp>
        <p:nvSpPr>
          <p:cNvPr id="2279" name="Google Shape;2279;p18"/>
          <p:cNvSpPr txBox="1"/>
          <p:nvPr>
            <p:ph type="title"/>
          </p:nvPr>
        </p:nvSpPr>
        <p:spPr>
          <a:xfrm>
            <a:off x="261100" y="125250"/>
            <a:ext cx="6761100" cy="5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Optimization</a:t>
            </a:r>
            <a:endParaRPr/>
          </a:p>
        </p:txBody>
      </p:sp>
      <p:pic>
        <p:nvPicPr>
          <p:cNvPr id="2280" name="Google Shape;2280;p18"/>
          <p:cNvPicPr preferRelativeResize="0"/>
          <p:nvPr/>
        </p:nvPicPr>
        <p:blipFill>
          <a:blip r:embed="rId3">
            <a:alphaModFix/>
          </a:blip>
          <a:stretch>
            <a:fillRect/>
          </a:stretch>
        </p:blipFill>
        <p:spPr>
          <a:xfrm>
            <a:off x="1688200" y="853550"/>
            <a:ext cx="5334000" cy="40005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2" name="Shape 2752"/>
        <p:cNvGrpSpPr/>
        <p:nvPr/>
      </p:nvGrpSpPr>
      <p:grpSpPr>
        <a:xfrm>
          <a:off x="0" y="0"/>
          <a:ext cx="0" cy="0"/>
          <a:chOff x="0" y="0"/>
          <a:chExt cx="0" cy="0"/>
        </a:xfrm>
      </p:grpSpPr>
      <p:sp>
        <p:nvSpPr>
          <p:cNvPr id="2753" name="Google Shape;2753;p72"/>
          <p:cNvSpPr txBox="1"/>
          <p:nvPr>
            <p:ph type="title"/>
          </p:nvPr>
        </p:nvSpPr>
        <p:spPr>
          <a:xfrm>
            <a:off x="261100" y="125250"/>
            <a:ext cx="6761100" cy="5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Dependency Parsing</a:t>
            </a:r>
            <a:endParaRPr/>
          </a:p>
        </p:txBody>
      </p:sp>
      <p:sp>
        <p:nvSpPr>
          <p:cNvPr id="2754" name="Google Shape;2754;p72"/>
          <p:cNvSpPr txBox="1"/>
          <p:nvPr>
            <p:ph idx="1" type="body"/>
          </p:nvPr>
        </p:nvSpPr>
        <p:spPr>
          <a:xfrm>
            <a:off x="804125" y="682650"/>
            <a:ext cx="6857700" cy="1662000"/>
          </a:xfrm>
          <a:prstGeom prst="rect">
            <a:avLst/>
          </a:prstGeom>
        </p:spPr>
        <p:txBody>
          <a:bodyPr anchorCtr="0" anchor="t" bIns="91425" lIns="91425" spcFirstLastPara="1" rIns="91425" wrap="square" tIns="91425">
            <a:noAutofit/>
          </a:bodyPr>
          <a:lstStyle/>
          <a:p>
            <a:pPr indent="-330200" lvl="0" marL="457200" rtl="0" algn="l">
              <a:spcBef>
                <a:spcPts val="600"/>
              </a:spcBef>
              <a:spcAft>
                <a:spcPts val="0"/>
              </a:spcAft>
              <a:buClr>
                <a:srgbClr val="3393E2"/>
              </a:buClr>
              <a:buSzPts val="1600"/>
              <a:buChar char="▪"/>
            </a:pPr>
            <a:r>
              <a:rPr lang="en" sz="1600"/>
              <a:t>Represents relations between words in a sentence</a:t>
            </a:r>
            <a:endParaRPr sz="1600"/>
          </a:p>
          <a:p>
            <a:pPr indent="-330200" lvl="0" marL="457200" rtl="0" algn="l">
              <a:spcBef>
                <a:spcPts val="0"/>
              </a:spcBef>
              <a:spcAft>
                <a:spcPts val="0"/>
              </a:spcAft>
              <a:buClr>
                <a:srgbClr val="3393E2"/>
              </a:buClr>
              <a:buSzPts val="1600"/>
              <a:buChar char="▪"/>
            </a:pPr>
            <a:r>
              <a:rPr lang="en" sz="1600"/>
              <a:t>Build a tree that assigns a single parent word to each word in the sentence</a:t>
            </a:r>
            <a:endParaRPr sz="1600"/>
          </a:p>
          <a:p>
            <a:pPr indent="-330200" lvl="0" marL="457200" rtl="0" algn="l">
              <a:spcBef>
                <a:spcPts val="0"/>
              </a:spcBef>
              <a:spcAft>
                <a:spcPts val="0"/>
              </a:spcAft>
              <a:buClr>
                <a:srgbClr val="3393E2"/>
              </a:buClr>
              <a:buSzPts val="1600"/>
              <a:buChar char="▪"/>
            </a:pPr>
            <a:r>
              <a:rPr lang="en" sz="1600"/>
              <a:t>Can also predict the relationship between two words</a:t>
            </a:r>
            <a:endParaRPr sz="1600"/>
          </a:p>
          <a:p>
            <a:pPr indent="-330200" lvl="0" marL="457200" rtl="0" algn="l">
              <a:spcBef>
                <a:spcPts val="0"/>
              </a:spcBef>
              <a:spcAft>
                <a:spcPts val="0"/>
              </a:spcAft>
              <a:buClr>
                <a:srgbClr val="3393E2"/>
              </a:buClr>
              <a:buSzPts val="1600"/>
              <a:buChar char="▪"/>
            </a:pPr>
            <a:r>
              <a:rPr lang="en" sz="1600"/>
              <a:t>Leaves us with a graph-like structure where edge “weights” represent parts of speech and nodes can be both words and relations.</a:t>
            </a:r>
            <a:endParaRPr sz="1600"/>
          </a:p>
        </p:txBody>
      </p:sp>
      <p:pic>
        <p:nvPicPr>
          <p:cNvPr id="2755" name="Google Shape;2755;p72"/>
          <p:cNvPicPr preferRelativeResize="0"/>
          <p:nvPr/>
        </p:nvPicPr>
        <p:blipFill>
          <a:blip r:embed="rId3">
            <a:alphaModFix/>
          </a:blip>
          <a:stretch>
            <a:fillRect/>
          </a:stretch>
        </p:blipFill>
        <p:spPr>
          <a:xfrm>
            <a:off x="2223024" y="2431752"/>
            <a:ext cx="4019899" cy="257652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9" name="Shape 2759"/>
        <p:cNvGrpSpPr/>
        <p:nvPr/>
      </p:nvGrpSpPr>
      <p:grpSpPr>
        <a:xfrm>
          <a:off x="0" y="0"/>
          <a:ext cx="0" cy="0"/>
          <a:chOff x="0" y="0"/>
          <a:chExt cx="0" cy="0"/>
        </a:xfrm>
      </p:grpSpPr>
      <p:sp>
        <p:nvSpPr>
          <p:cNvPr id="2760" name="Google Shape;2760;p73"/>
          <p:cNvSpPr txBox="1"/>
          <p:nvPr>
            <p:ph type="title"/>
          </p:nvPr>
        </p:nvSpPr>
        <p:spPr>
          <a:xfrm>
            <a:off x="261100" y="125250"/>
            <a:ext cx="6761100" cy="5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Named Entity Recognition</a:t>
            </a:r>
            <a:endParaRPr/>
          </a:p>
        </p:txBody>
      </p:sp>
      <p:sp>
        <p:nvSpPr>
          <p:cNvPr id="2761" name="Google Shape;2761;p73"/>
          <p:cNvSpPr txBox="1"/>
          <p:nvPr>
            <p:ph idx="1" type="body"/>
          </p:nvPr>
        </p:nvSpPr>
        <p:spPr>
          <a:xfrm>
            <a:off x="804125" y="682650"/>
            <a:ext cx="6857700" cy="1273200"/>
          </a:xfrm>
          <a:prstGeom prst="rect">
            <a:avLst/>
          </a:prstGeom>
        </p:spPr>
        <p:txBody>
          <a:bodyPr anchorCtr="0" anchor="t" bIns="91425" lIns="91425" spcFirstLastPara="1" rIns="91425" wrap="square" tIns="91425">
            <a:noAutofit/>
          </a:bodyPr>
          <a:lstStyle/>
          <a:p>
            <a:pPr indent="-330200" lvl="0" marL="457200" rtl="0" algn="l">
              <a:spcBef>
                <a:spcPts val="600"/>
              </a:spcBef>
              <a:spcAft>
                <a:spcPts val="0"/>
              </a:spcAft>
              <a:buSzPts val="1600"/>
              <a:buChar char="▪"/>
            </a:pPr>
            <a:r>
              <a:rPr lang="en" sz="1600"/>
              <a:t>First real attempt to extract ideas! </a:t>
            </a:r>
            <a:br>
              <a:rPr lang="en" sz="1600"/>
            </a:br>
            <a:endParaRPr sz="1600"/>
          </a:p>
          <a:p>
            <a:pPr indent="-330200" lvl="0" marL="457200" rtl="0" algn="l">
              <a:spcBef>
                <a:spcPts val="0"/>
              </a:spcBef>
              <a:spcAft>
                <a:spcPts val="0"/>
              </a:spcAft>
              <a:buSzPts val="1600"/>
              <a:buChar char="▪"/>
            </a:pPr>
            <a:r>
              <a:rPr lang="en" sz="1600"/>
              <a:t>Goal is to detect and label nouns with real-world concepts that they represent. Uses context and a statistical model to guess the type of noun a word represents.</a:t>
            </a:r>
            <a:endParaRPr sz="1600"/>
          </a:p>
          <a:p>
            <a:pPr indent="0" lvl="0" marL="0" rtl="0" algn="l">
              <a:spcBef>
                <a:spcPts val="600"/>
              </a:spcBef>
              <a:spcAft>
                <a:spcPts val="0"/>
              </a:spcAft>
              <a:buNone/>
            </a:pPr>
            <a:r>
              <a:t/>
            </a:r>
            <a:endParaRPr sz="1600"/>
          </a:p>
        </p:txBody>
      </p:sp>
      <p:pic>
        <p:nvPicPr>
          <p:cNvPr id="2762" name="Google Shape;2762;p73"/>
          <p:cNvPicPr preferRelativeResize="0"/>
          <p:nvPr/>
        </p:nvPicPr>
        <p:blipFill>
          <a:blip r:embed="rId3">
            <a:alphaModFix/>
          </a:blip>
          <a:stretch>
            <a:fillRect/>
          </a:stretch>
        </p:blipFill>
        <p:spPr>
          <a:xfrm>
            <a:off x="523250" y="2502575"/>
            <a:ext cx="8029050" cy="10321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6" name="Shape 2766"/>
        <p:cNvGrpSpPr/>
        <p:nvPr/>
      </p:nvGrpSpPr>
      <p:grpSpPr>
        <a:xfrm>
          <a:off x="0" y="0"/>
          <a:ext cx="0" cy="0"/>
          <a:chOff x="0" y="0"/>
          <a:chExt cx="0" cy="0"/>
        </a:xfrm>
      </p:grpSpPr>
      <p:sp>
        <p:nvSpPr>
          <p:cNvPr id="2767" name="Google Shape;2767;p74"/>
          <p:cNvSpPr txBox="1"/>
          <p:nvPr>
            <p:ph type="title"/>
          </p:nvPr>
        </p:nvSpPr>
        <p:spPr>
          <a:xfrm>
            <a:off x="261100" y="125250"/>
            <a:ext cx="6761100" cy="5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Pipeline</a:t>
            </a:r>
            <a:endParaRPr/>
          </a:p>
        </p:txBody>
      </p:sp>
      <p:sp>
        <p:nvSpPr>
          <p:cNvPr id="2768" name="Google Shape;2768;p74"/>
          <p:cNvSpPr txBox="1"/>
          <p:nvPr>
            <p:ph idx="1" type="body"/>
          </p:nvPr>
        </p:nvSpPr>
        <p:spPr>
          <a:xfrm>
            <a:off x="804125" y="682650"/>
            <a:ext cx="6857700" cy="4349400"/>
          </a:xfrm>
          <a:prstGeom prst="rect">
            <a:avLst/>
          </a:prstGeom>
        </p:spPr>
        <p:txBody>
          <a:bodyPr anchorCtr="0" anchor="t" bIns="91425" lIns="91425" spcFirstLastPara="1" rIns="91425" wrap="square" tIns="91425">
            <a:noAutofit/>
          </a:bodyPr>
          <a:lstStyle/>
          <a:p>
            <a:pPr indent="-330200" lvl="0" marL="457200" rtl="0" algn="l">
              <a:spcBef>
                <a:spcPts val="600"/>
              </a:spcBef>
              <a:spcAft>
                <a:spcPts val="0"/>
              </a:spcAft>
              <a:buClr>
                <a:srgbClr val="3393E2"/>
              </a:buClr>
              <a:buSzPts val="1600"/>
              <a:buChar char="▪"/>
            </a:pPr>
            <a:r>
              <a:rPr lang="en" sz="1600"/>
              <a:t>Common design pattern in most NLP libraries</a:t>
            </a:r>
            <a:endParaRPr sz="1600"/>
          </a:p>
          <a:p>
            <a:pPr indent="-330200" lvl="0" marL="457200" rtl="0" algn="l">
              <a:spcBef>
                <a:spcPts val="0"/>
              </a:spcBef>
              <a:spcAft>
                <a:spcPts val="0"/>
              </a:spcAft>
              <a:buClr>
                <a:srgbClr val="3393E2"/>
              </a:buClr>
              <a:buSzPts val="1600"/>
              <a:buChar char="▪"/>
            </a:pPr>
            <a:r>
              <a:rPr lang="en" sz="1600"/>
              <a:t>Need arises from the fact that we want to put together all the tools we just learnt</a:t>
            </a:r>
            <a:endParaRPr sz="1600"/>
          </a:p>
          <a:p>
            <a:pPr indent="-330200" lvl="0" marL="457200" rtl="0" algn="l">
              <a:spcBef>
                <a:spcPts val="0"/>
              </a:spcBef>
              <a:spcAft>
                <a:spcPts val="0"/>
              </a:spcAft>
              <a:buClr>
                <a:srgbClr val="3393E2"/>
              </a:buClr>
              <a:buSzPts val="1600"/>
              <a:buChar char="▪"/>
            </a:pPr>
            <a:r>
              <a:rPr lang="en" sz="1600"/>
              <a:t>There is no “correct” ordering of the tools!</a:t>
            </a:r>
            <a:endParaRPr sz="1600"/>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None/>
            </a:pPr>
            <a:r>
              <a:t/>
            </a:r>
            <a:endParaRPr/>
          </a:p>
        </p:txBody>
      </p:sp>
      <p:pic>
        <p:nvPicPr>
          <p:cNvPr id="2769" name="Google Shape;2769;p74"/>
          <p:cNvPicPr preferRelativeResize="0"/>
          <p:nvPr/>
        </p:nvPicPr>
        <p:blipFill>
          <a:blip r:embed="rId3">
            <a:alphaModFix/>
          </a:blip>
          <a:stretch>
            <a:fillRect/>
          </a:stretch>
        </p:blipFill>
        <p:spPr>
          <a:xfrm>
            <a:off x="917438" y="2348826"/>
            <a:ext cx="7124124" cy="14622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3" name="Shape 2773"/>
        <p:cNvGrpSpPr/>
        <p:nvPr/>
      </p:nvGrpSpPr>
      <p:grpSpPr>
        <a:xfrm>
          <a:off x="0" y="0"/>
          <a:ext cx="0" cy="0"/>
          <a:chOff x="0" y="0"/>
          <a:chExt cx="0" cy="0"/>
        </a:xfrm>
      </p:grpSpPr>
      <p:sp>
        <p:nvSpPr>
          <p:cNvPr id="2774" name="Google Shape;2774;p75"/>
          <p:cNvSpPr txBox="1"/>
          <p:nvPr>
            <p:ph type="ctrTitle"/>
          </p:nvPr>
        </p:nvSpPr>
        <p:spPr>
          <a:xfrm>
            <a:off x="820000" y="2878750"/>
            <a:ext cx="52689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 to DL </a:t>
            </a:r>
            <a:endParaRPr/>
          </a:p>
        </p:txBody>
      </p:sp>
      <p:sp>
        <p:nvSpPr>
          <p:cNvPr id="2775" name="Google Shape;2775;p75"/>
          <p:cNvSpPr txBox="1"/>
          <p:nvPr>
            <p:ph idx="1" type="subTitle"/>
          </p:nvPr>
        </p:nvSpPr>
        <p:spPr>
          <a:xfrm>
            <a:off x="820000" y="3983055"/>
            <a:ext cx="52689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9" name="Shape 2779"/>
        <p:cNvGrpSpPr/>
        <p:nvPr/>
      </p:nvGrpSpPr>
      <p:grpSpPr>
        <a:xfrm>
          <a:off x="0" y="0"/>
          <a:ext cx="0" cy="0"/>
          <a:chOff x="0" y="0"/>
          <a:chExt cx="0" cy="0"/>
        </a:xfrm>
      </p:grpSpPr>
      <p:sp>
        <p:nvSpPr>
          <p:cNvPr id="2780" name="Google Shape;2780;p76"/>
          <p:cNvSpPr txBox="1"/>
          <p:nvPr>
            <p:ph type="title"/>
          </p:nvPr>
        </p:nvSpPr>
        <p:spPr>
          <a:xfrm>
            <a:off x="261100" y="125250"/>
            <a:ext cx="6761100" cy="5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do we care? </a:t>
            </a:r>
            <a:endParaRPr/>
          </a:p>
        </p:txBody>
      </p:sp>
      <p:sp>
        <p:nvSpPr>
          <p:cNvPr id="2781" name="Google Shape;2781;p76"/>
          <p:cNvSpPr txBox="1"/>
          <p:nvPr>
            <p:ph idx="1" type="body"/>
          </p:nvPr>
        </p:nvSpPr>
        <p:spPr>
          <a:xfrm>
            <a:off x="804125" y="682650"/>
            <a:ext cx="6857700" cy="4349400"/>
          </a:xfrm>
          <a:prstGeom prst="rect">
            <a:avLst/>
          </a:prstGeom>
        </p:spPr>
        <p:txBody>
          <a:bodyPr anchorCtr="0" anchor="t" bIns="91425" lIns="91425" spcFirstLastPara="1" rIns="91425" wrap="square" tIns="91425">
            <a:noAutofit/>
          </a:bodyPr>
          <a:lstStyle/>
          <a:p>
            <a:pPr indent="-368300" lvl="0" marL="457200" rtl="0" algn="l">
              <a:spcBef>
                <a:spcPts val="600"/>
              </a:spcBef>
              <a:spcAft>
                <a:spcPts val="0"/>
              </a:spcAft>
              <a:buSzPts val="2200"/>
              <a:buChar char="-"/>
            </a:pPr>
            <a:r>
              <a:rPr lang="en"/>
              <a:t>Thoughts?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5" name="Shape 2785"/>
        <p:cNvGrpSpPr/>
        <p:nvPr/>
      </p:nvGrpSpPr>
      <p:grpSpPr>
        <a:xfrm>
          <a:off x="0" y="0"/>
          <a:ext cx="0" cy="0"/>
          <a:chOff x="0" y="0"/>
          <a:chExt cx="0" cy="0"/>
        </a:xfrm>
      </p:grpSpPr>
      <p:sp>
        <p:nvSpPr>
          <p:cNvPr id="2786" name="Google Shape;2786;p77"/>
          <p:cNvSpPr txBox="1"/>
          <p:nvPr>
            <p:ph type="title"/>
          </p:nvPr>
        </p:nvSpPr>
        <p:spPr>
          <a:xfrm>
            <a:off x="261100" y="125250"/>
            <a:ext cx="6761100" cy="5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7"/>
          <p:cNvSpPr txBox="1"/>
          <p:nvPr>
            <p:ph idx="1" type="body"/>
          </p:nvPr>
        </p:nvSpPr>
        <p:spPr>
          <a:xfrm>
            <a:off x="804125" y="682650"/>
            <a:ext cx="6857700" cy="4349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pic>
        <p:nvPicPr>
          <p:cNvPr descr="Final result video of our paper, published at ICLR 2018. We strongly recommend viewing at maximum quality (1080p @ 60).&#10;&#10;Authors:&#10;Tero Karras (NVIDIA)&#10;Timo Aila (NVIDIA)&#10;Samuli Laine (NVIDIA)&#10;Jaakko Lehtinen (NVIDIA and Aalto University)&#10;&#10;For business inquiries, please contact researchinquiries@nvidia.com&#10;For press and other inquiries, please contact Hector Marinez at hmarinez@nvidia.com&#10;&#10;Links:&#10;http://arxiv.org/abs/1710.10196&#10;https://github.com/tkarras/progressive_growing_of_gans&#10;&#10;Abstract:&#10;We describe a new training methodology for generative adversarial networks. The key idea is to grow both the generator and discriminator progressively: starting from a low resolution, we add new layers that model increasingly fine details as training progresses. This both speeds the training up and greatly stabilizes it, allowing us to produce images of unprecedented quality, e.g., CelebA images at 1024². We also propose a simple way to increase the variation in generated images, and achieve a record inception score of 8.80 in unsupervised CIFAR10. Additionally, we describe several implementation details that are important for discouraging unhealthy competition between the generator and discriminator. Finally, we suggest a new metric for evaluating GAN results, both in terms of image quality and variation. As an additional contribution, we construct a higher-quality version of the CelebA dataset." id="2788" name="Google Shape;2788;p77" title="Progressive Growing of GANs for Improved Quality, Stability, and Variation">
            <a:hlinkClick r:id="rId3"/>
          </p:cNvPr>
          <p:cNvPicPr preferRelativeResize="0"/>
          <p:nvPr/>
        </p:nvPicPr>
        <p:blipFill>
          <a:blip r:embed="rId4">
            <a:alphaModFix/>
          </a:blip>
          <a:stretch>
            <a:fillRect/>
          </a:stretch>
        </p:blipFill>
        <p:spPr>
          <a:xfrm>
            <a:off x="804125" y="113"/>
            <a:ext cx="6857700" cy="51432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2" name="Shape 2792"/>
        <p:cNvGrpSpPr/>
        <p:nvPr/>
      </p:nvGrpSpPr>
      <p:grpSpPr>
        <a:xfrm>
          <a:off x="0" y="0"/>
          <a:ext cx="0" cy="0"/>
          <a:chOff x="0" y="0"/>
          <a:chExt cx="0" cy="0"/>
        </a:xfrm>
      </p:grpSpPr>
      <p:sp>
        <p:nvSpPr>
          <p:cNvPr id="2793" name="Google Shape;2793;p78"/>
          <p:cNvSpPr txBox="1"/>
          <p:nvPr>
            <p:ph type="title"/>
          </p:nvPr>
        </p:nvSpPr>
        <p:spPr>
          <a:xfrm>
            <a:off x="261100" y="125250"/>
            <a:ext cx="6761100" cy="5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Current Topic List</a:t>
            </a:r>
            <a:endParaRPr/>
          </a:p>
        </p:txBody>
      </p:sp>
      <p:sp>
        <p:nvSpPr>
          <p:cNvPr id="2794" name="Google Shape;2794;p78"/>
          <p:cNvSpPr txBox="1"/>
          <p:nvPr>
            <p:ph idx="1" type="body"/>
          </p:nvPr>
        </p:nvSpPr>
        <p:spPr>
          <a:xfrm>
            <a:off x="804125" y="682650"/>
            <a:ext cx="6857700" cy="4349400"/>
          </a:xfrm>
          <a:prstGeom prst="rect">
            <a:avLst/>
          </a:prstGeom>
        </p:spPr>
        <p:txBody>
          <a:bodyPr anchorCtr="0" anchor="t" bIns="91425" lIns="91425" spcFirstLastPara="1" rIns="91425" wrap="square" tIns="91425">
            <a:noAutofit/>
          </a:bodyPr>
          <a:lstStyle/>
          <a:p>
            <a:pPr indent="-368300" lvl="0" marL="457200" rtl="0" algn="l">
              <a:spcBef>
                <a:spcPts val="600"/>
              </a:spcBef>
              <a:spcAft>
                <a:spcPts val="0"/>
              </a:spcAft>
              <a:buClr>
                <a:srgbClr val="3393E2"/>
              </a:buClr>
              <a:buSzPts val="2200"/>
              <a:buChar char="▪"/>
            </a:pPr>
            <a:r>
              <a:rPr lang="en"/>
              <a:t>Advanced Regularization &amp; Optimization </a:t>
            </a:r>
            <a:endParaRPr/>
          </a:p>
          <a:p>
            <a:pPr indent="-368300" lvl="0" marL="457200" rtl="0" algn="l">
              <a:spcBef>
                <a:spcPts val="0"/>
              </a:spcBef>
              <a:spcAft>
                <a:spcPts val="0"/>
              </a:spcAft>
              <a:buClr>
                <a:srgbClr val="3393E2"/>
              </a:buClr>
              <a:buSzPts val="2200"/>
              <a:buChar char="▪"/>
            </a:pPr>
            <a:r>
              <a:rPr lang="en"/>
              <a:t>Hybrid Models </a:t>
            </a:r>
            <a:endParaRPr/>
          </a:p>
          <a:p>
            <a:pPr indent="-368300" lvl="0" marL="457200" rtl="0" algn="l">
              <a:spcBef>
                <a:spcPts val="0"/>
              </a:spcBef>
              <a:spcAft>
                <a:spcPts val="0"/>
              </a:spcAft>
              <a:buClr>
                <a:srgbClr val="3393E2"/>
              </a:buClr>
              <a:buSzPts val="2200"/>
              <a:buChar char="▪"/>
            </a:pPr>
            <a:r>
              <a:rPr lang="en"/>
              <a:t>Time Series </a:t>
            </a:r>
            <a:endParaRPr/>
          </a:p>
          <a:p>
            <a:pPr indent="-368300" lvl="0" marL="457200" rtl="0" algn="l">
              <a:spcBef>
                <a:spcPts val="0"/>
              </a:spcBef>
              <a:spcAft>
                <a:spcPts val="0"/>
              </a:spcAft>
              <a:buClr>
                <a:srgbClr val="3393E2"/>
              </a:buClr>
              <a:buSzPts val="2200"/>
              <a:buChar char="▪"/>
            </a:pPr>
            <a:r>
              <a:rPr lang="en"/>
              <a:t>Anomaly Detection </a:t>
            </a:r>
            <a:endParaRPr/>
          </a:p>
          <a:p>
            <a:pPr indent="-368300" lvl="0" marL="457200" rtl="0" algn="l">
              <a:spcBef>
                <a:spcPts val="0"/>
              </a:spcBef>
              <a:spcAft>
                <a:spcPts val="0"/>
              </a:spcAft>
              <a:buClr>
                <a:srgbClr val="3393E2"/>
              </a:buClr>
              <a:buSzPts val="2200"/>
              <a:buChar char="▪"/>
            </a:pPr>
            <a:r>
              <a:rPr lang="en"/>
              <a:t>Intro to Deep Learning Networks </a:t>
            </a:r>
            <a:endParaRPr/>
          </a:p>
          <a:p>
            <a:pPr indent="-368300" lvl="0" marL="457200" rtl="0" algn="l">
              <a:spcBef>
                <a:spcPts val="0"/>
              </a:spcBef>
              <a:spcAft>
                <a:spcPts val="0"/>
              </a:spcAft>
              <a:buClr>
                <a:srgbClr val="3393E2"/>
              </a:buClr>
              <a:buSzPts val="2200"/>
              <a:buChar char="▪"/>
            </a:pPr>
            <a:r>
              <a:rPr lang="en"/>
              <a:t>Convolutional Neural Networks </a:t>
            </a:r>
            <a:endParaRPr/>
          </a:p>
          <a:p>
            <a:pPr indent="-368300" lvl="0" marL="457200" rtl="0" algn="l">
              <a:spcBef>
                <a:spcPts val="0"/>
              </a:spcBef>
              <a:spcAft>
                <a:spcPts val="0"/>
              </a:spcAft>
              <a:buClr>
                <a:srgbClr val="3393E2"/>
              </a:buClr>
              <a:buSzPts val="2200"/>
              <a:buChar char="▪"/>
            </a:pPr>
            <a:r>
              <a:rPr lang="en"/>
              <a:t>Recurrent Neural Networks &amp; Applications to NLP</a:t>
            </a:r>
            <a:endParaRPr/>
          </a:p>
          <a:p>
            <a:pPr indent="-368300" lvl="0" marL="457200" rtl="0" algn="l">
              <a:spcBef>
                <a:spcPts val="0"/>
              </a:spcBef>
              <a:spcAft>
                <a:spcPts val="0"/>
              </a:spcAft>
              <a:buClr>
                <a:srgbClr val="3393E2"/>
              </a:buClr>
              <a:buSzPts val="2200"/>
              <a:buChar char="▪"/>
            </a:pPr>
            <a:r>
              <a:rPr lang="en"/>
              <a:t>Generative Adversarial Networks </a:t>
            </a:r>
            <a:endParaRPr/>
          </a:p>
          <a:p>
            <a:pPr indent="-368300" lvl="0" marL="457200" rtl="0" algn="l">
              <a:spcBef>
                <a:spcPts val="0"/>
              </a:spcBef>
              <a:spcAft>
                <a:spcPts val="0"/>
              </a:spcAft>
              <a:buClr>
                <a:srgbClr val="3393E2"/>
              </a:buClr>
              <a:buSzPts val="2200"/>
              <a:buChar char="▪"/>
            </a:pPr>
            <a:r>
              <a:rPr lang="en"/>
              <a:t>Project! </a:t>
            </a:r>
            <a:endParaRPr/>
          </a:p>
          <a:p>
            <a:pPr indent="0" lvl="0" marL="0" rtl="0" algn="l">
              <a:spcBef>
                <a:spcPts val="60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8" name="Shape 2798"/>
        <p:cNvGrpSpPr/>
        <p:nvPr/>
      </p:nvGrpSpPr>
      <p:grpSpPr>
        <a:xfrm>
          <a:off x="0" y="0"/>
          <a:ext cx="0" cy="0"/>
          <a:chOff x="0" y="0"/>
          <a:chExt cx="0" cy="0"/>
        </a:xfrm>
      </p:grpSpPr>
      <p:sp>
        <p:nvSpPr>
          <p:cNvPr id="2799" name="Google Shape;2799;p79"/>
          <p:cNvSpPr txBox="1"/>
          <p:nvPr>
            <p:ph type="title"/>
          </p:nvPr>
        </p:nvSpPr>
        <p:spPr>
          <a:xfrm>
            <a:off x="261100" y="125250"/>
            <a:ext cx="6761100" cy="5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Checklist</a:t>
            </a:r>
            <a:endParaRPr/>
          </a:p>
        </p:txBody>
      </p:sp>
      <p:sp>
        <p:nvSpPr>
          <p:cNvPr id="2800" name="Google Shape;2800;p79"/>
          <p:cNvSpPr txBox="1"/>
          <p:nvPr>
            <p:ph idx="1" type="body"/>
          </p:nvPr>
        </p:nvSpPr>
        <p:spPr>
          <a:xfrm>
            <a:off x="804125" y="682650"/>
            <a:ext cx="6857700" cy="4349400"/>
          </a:xfrm>
          <a:prstGeom prst="rect">
            <a:avLst/>
          </a:prstGeom>
        </p:spPr>
        <p:txBody>
          <a:bodyPr anchorCtr="0" anchor="t" bIns="91425" lIns="91425" spcFirstLastPara="1" rIns="91425" wrap="square" tIns="91425">
            <a:noAutofit/>
          </a:bodyPr>
          <a:lstStyle/>
          <a:p>
            <a:pPr indent="-368300" lvl="0" marL="457200" rtl="0" algn="l">
              <a:lnSpc>
                <a:spcPct val="115000"/>
              </a:lnSpc>
              <a:spcBef>
                <a:spcPts val="600"/>
              </a:spcBef>
              <a:spcAft>
                <a:spcPts val="0"/>
              </a:spcAft>
              <a:buClr>
                <a:srgbClr val="3393E2"/>
              </a:buClr>
              <a:buSzPts val="2200"/>
              <a:buChar char="❏"/>
            </a:pPr>
            <a:r>
              <a:rPr lang="en"/>
              <a:t>Install Anaconda if you haven't already </a:t>
            </a:r>
            <a:endParaRPr/>
          </a:p>
          <a:p>
            <a:pPr indent="-368300" lvl="0" marL="457200" rtl="0" algn="l">
              <a:lnSpc>
                <a:spcPct val="115000"/>
              </a:lnSpc>
              <a:spcBef>
                <a:spcPts val="0"/>
              </a:spcBef>
              <a:spcAft>
                <a:spcPts val="0"/>
              </a:spcAft>
              <a:buClr>
                <a:srgbClr val="3393E2"/>
              </a:buClr>
              <a:buSzPts val="2200"/>
              <a:buChar char="❏"/>
            </a:pPr>
            <a:r>
              <a:rPr lang="en"/>
              <a:t>Make sure Slack notifications are on </a:t>
            </a:r>
            <a:endParaRPr/>
          </a:p>
          <a:p>
            <a:pPr indent="-368300" lvl="0" marL="457200" rtl="0" algn="l">
              <a:lnSpc>
                <a:spcPct val="115000"/>
              </a:lnSpc>
              <a:spcBef>
                <a:spcPts val="0"/>
              </a:spcBef>
              <a:spcAft>
                <a:spcPts val="0"/>
              </a:spcAft>
              <a:buClr>
                <a:srgbClr val="3393E2"/>
              </a:buClr>
              <a:buSzPts val="2200"/>
              <a:buChar char="❏"/>
            </a:pPr>
            <a:r>
              <a:rPr lang="en"/>
              <a:t>Make sure you know how to use web check-in </a:t>
            </a:r>
            <a:endParaRPr/>
          </a:p>
          <a:p>
            <a:pPr indent="-368300" lvl="0" marL="457200" rtl="0" algn="l">
              <a:lnSpc>
                <a:spcPct val="115000"/>
              </a:lnSpc>
              <a:spcBef>
                <a:spcPts val="0"/>
              </a:spcBef>
              <a:spcAft>
                <a:spcPts val="0"/>
              </a:spcAft>
              <a:buClr>
                <a:srgbClr val="3393E2"/>
              </a:buClr>
              <a:buSzPts val="2200"/>
              <a:buChar char="❏"/>
            </a:pPr>
            <a:r>
              <a:rPr lang="en"/>
              <a:t>Reach out if you have any questions </a:t>
            </a:r>
            <a:endParaRPr/>
          </a:p>
          <a:p>
            <a:pPr indent="-368300" lvl="0" marL="457200" rtl="0" algn="l">
              <a:lnSpc>
                <a:spcPct val="115000"/>
              </a:lnSpc>
              <a:spcBef>
                <a:spcPts val="0"/>
              </a:spcBef>
              <a:spcAft>
                <a:spcPts val="0"/>
              </a:spcAft>
              <a:buClr>
                <a:srgbClr val="3393E2"/>
              </a:buClr>
              <a:buSzPts val="2200"/>
              <a:buChar char="❏"/>
            </a:pPr>
            <a:r>
              <a:rPr lang="en"/>
              <a:t>Apply for Hacklytics: </a:t>
            </a:r>
            <a:r>
              <a:rPr lang="en" u="sng">
                <a:solidFill>
                  <a:schemeClr val="hlink"/>
                </a:solidFill>
                <a:hlinkClick r:id="rId3"/>
              </a:rPr>
              <a:t>http://tiny.cc/hacklytics-apply</a:t>
            </a:r>
            <a:endParaRPr/>
          </a:p>
          <a:p>
            <a:pPr indent="-368300" lvl="0" marL="457200" rtl="0" algn="l">
              <a:lnSpc>
                <a:spcPct val="115000"/>
              </a:lnSpc>
              <a:spcBef>
                <a:spcPts val="0"/>
              </a:spcBef>
              <a:spcAft>
                <a:spcPts val="0"/>
              </a:spcAft>
              <a:buClr>
                <a:srgbClr val="3393E2"/>
              </a:buClr>
              <a:buSzPts val="2200"/>
              <a:buChar char="❏"/>
            </a:pPr>
            <a:r>
              <a:rPr lang="en"/>
              <a:t>Come to kickoff! Same place, same time. </a:t>
            </a:r>
            <a:endParaRPr/>
          </a:p>
          <a:p>
            <a:pPr indent="0" lvl="0" marL="0" rtl="0" algn="l">
              <a:lnSpc>
                <a:spcPct val="115000"/>
              </a:lnSpc>
              <a:spcBef>
                <a:spcPts val="60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4" name="Shape 2284"/>
        <p:cNvGrpSpPr/>
        <p:nvPr/>
      </p:nvGrpSpPr>
      <p:grpSpPr>
        <a:xfrm>
          <a:off x="0" y="0"/>
          <a:ext cx="0" cy="0"/>
          <a:chOff x="0" y="0"/>
          <a:chExt cx="0" cy="0"/>
        </a:xfrm>
      </p:grpSpPr>
      <p:sp>
        <p:nvSpPr>
          <p:cNvPr id="2285" name="Google Shape;2285;p19"/>
          <p:cNvSpPr txBox="1"/>
          <p:nvPr>
            <p:ph type="ctrTitle"/>
          </p:nvPr>
        </p:nvSpPr>
        <p:spPr>
          <a:xfrm>
            <a:off x="762000" y="696425"/>
            <a:ext cx="53967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Clustering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9" name="Shape 2289"/>
        <p:cNvGrpSpPr/>
        <p:nvPr/>
      </p:nvGrpSpPr>
      <p:grpSpPr>
        <a:xfrm>
          <a:off x="0" y="0"/>
          <a:ext cx="0" cy="0"/>
          <a:chOff x="0" y="0"/>
          <a:chExt cx="0" cy="0"/>
        </a:xfrm>
      </p:grpSpPr>
      <p:sp>
        <p:nvSpPr>
          <p:cNvPr id="2290" name="Google Shape;2290;p20"/>
          <p:cNvSpPr txBox="1"/>
          <p:nvPr>
            <p:ph type="title"/>
          </p:nvPr>
        </p:nvSpPr>
        <p:spPr>
          <a:xfrm>
            <a:off x="261100" y="125250"/>
            <a:ext cx="6761100" cy="5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Distance Metrics</a:t>
            </a:r>
            <a:endParaRPr/>
          </a:p>
        </p:txBody>
      </p:sp>
      <p:pic>
        <p:nvPicPr>
          <p:cNvPr id="2291" name="Google Shape;2291;p20"/>
          <p:cNvPicPr preferRelativeResize="0"/>
          <p:nvPr/>
        </p:nvPicPr>
        <p:blipFill rotWithShape="1">
          <a:blip r:embed="rId3">
            <a:alphaModFix/>
          </a:blip>
          <a:srcRect b="0" l="0" r="0" t="0"/>
          <a:stretch/>
        </p:blipFill>
        <p:spPr>
          <a:xfrm>
            <a:off x="1426750" y="755150"/>
            <a:ext cx="5514426" cy="40658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5" name="Shape 2295"/>
        <p:cNvGrpSpPr/>
        <p:nvPr/>
      </p:nvGrpSpPr>
      <p:grpSpPr>
        <a:xfrm>
          <a:off x="0" y="0"/>
          <a:ext cx="0" cy="0"/>
          <a:chOff x="0" y="0"/>
          <a:chExt cx="0" cy="0"/>
        </a:xfrm>
      </p:grpSpPr>
      <p:sp>
        <p:nvSpPr>
          <p:cNvPr id="2296" name="Google Shape;2296;p21"/>
          <p:cNvSpPr txBox="1"/>
          <p:nvPr>
            <p:ph type="title"/>
          </p:nvPr>
        </p:nvSpPr>
        <p:spPr>
          <a:xfrm>
            <a:off x="261100" y="125250"/>
            <a:ext cx="6761100" cy="5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K-means Clustering</a:t>
            </a:r>
            <a:endParaRPr/>
          </a:p>
        </p:txBody>
      </p:sp>
      <p:pic>
        <p:nvPicPr>
          <p:cNvPr id="2297" name="Google Shape;2297;p21"/>
          <p:cNvPicPr preferRelativeResize="0"/>
          <p:nvPr/>
        </p:nvPicPr>
        <p:blipFill>
          <a:blip r:embed="rId3">
            <a:alphaModFix/>
          </a:blip>
          <a:stretch>
            <a:fillRect/>
          </a:stretch>
        </p:blipFill>
        <p:spPr>
          <a:xfrm>
            <a:off x="3959400" y="1331238"/>
            <a:ext cx="4410725" cy="2481025"/>
          </a:xfrm>
          <a:prstGeom prst="rect">
            <a:avLst/>
          </a:prstGeom>
          <a:noFill/>
          <a:ln>
            <a:noFill/>
          </a:ln>
        </p:spPr>
      </p:pic>
      <p:sp>
        <p:nvSpPr>
          <p:cNvPr id="2298" name="Google Shape;2298;p21"/>
          <p:cNvSpPr txBox="1"/>
          <p:nvPr>
            <p:ph idx="4294967295" type="body"/>
          </p:nvPr>
        </p:nvSpPr>
        <p:spPr>
          <a:xfrm>
            <a:off x="801275" y="682650"/>
            <a:ext cx="3330600" cy="4349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800">
                <a:latin typeface="Roboto"/>
                <a:ea typeface="Roboto"/>
                <a:cs typeface="Roboto"/>
                <a:sym typeface="Roboto"/>
              </a:rPr>
              <a:t>Steps</a:t>
            </a:r>
            <a:endParaRPr b="1" sz="1800">
              <a:latin typeface="Roboto"/>
              <a:ea typeface="Roboto"/>
              <a:cs typeface="Roboto"/>
              <a:sym typeface="Roboto"/>
            </a:endParaRPr>
          </a:p>
          <a:p>
            <a:pPr indent="-342900" lvl="0" marL="457200" rtl="0" algn="l">
              <a:spcBef>
                <a:spcPts val="600"/>
              </a:spcBef>
              <a:spcAft>
                <a:spcPts val="0"/>
              </a:spcAft>
              <a:buClr>
                <a:srgbClr val="3393E2"/>
              </a:buClr>
              <a:buSzPts val="1800"/>
              <a:buAutoNum type="arabicPeriod"/>
            </a:pPr>
            <a:r>
              <a:rPr lang="en" sz="1800"/>
              <a:t>Decide on K centers</a:t>
            </a:r>
            <a:endParaRPr sz="1800"/>
          </a:p>
          <a:p>
            <a:pPr indent="-342900" lvl="0" marL="457200" rtl="0" algn="l">
              <a:spcBef>
                <a:spcPts val="0"/>
              </a:spcBef>
              <a:spcAft>
                <a:spcPts val="0"/>
              </a:spcAft>
              <a:buClr>
                <a:srgbClr val="3393E2"/>
              </a:buClr>
              <a:buSzPts val="1800"/>
              <a:buAutoNum type="arabicPeriod"/>
            </a:pPr>
            <a:r>
              <a:rPr lang="en" sz="1800"/>
              <a:t>Initialize K centers</a:t>
            </a:r>
            <a:endParaRPr sz="1800"/>
          </a:p>
          <a:p>
            <a:pPr indent="-342900" lvl="0" marL="457200" rtl="0" algn="l">
              <a:spcBef>
                <a:spcPts val="0"/>
              </a:spcBef>
              <a:spcAft>
                <a:spcPts val="0"/>
              </a:spcAft>
              <a:buClr>
                <a:srgbClr val="3393E2"/>
              </a:buClr>
              <a:buSzPts val="1800"/>
              <a:buAutoNum type="arabicPeriod"/>
            </a:pPr>
            <a:r>
              <a:rPr lang="en" sz="1800"/>
              <a:t>Assign points to the nearest centers</a:t>
            </a:r>
            <a:endParaRPr sz="1800"/>
          </a:p>
          <a:p>
            <a:pPr indent="-342900" lvl="0" marL="457200" rtl="0" algn="l">
              <a:spcBef>
                <a:spcPts val="0"/>
              </a:spcBef>
              <a:spcAft>
                <a:spcPts val="0"/>
              </a:spcAft>
              <a:buClr>
                <a:srgbClr val="3393E2"/>
              </a:buClr>
              <a:buSzPts val="1800"/>
              <a:buAutoNum type="arabicPeriod"/>
            </a:pPr>
            <a:r>
              <a:rPr lang="en" sz="1800"/>
              <a:t>Move center towards mean</a:t>
            </a:r>
            <a:endParaRPr sz="1800"/>
          </a:p>
          <a:p>
            <a:pPr indent="-342900" lvl="0" marL="457200" rtl="0" algn="l">
              <a:spcBef>
                <a:spcPts val="0"/>
              </a:spcBef>
              <a:spcAft>
                <a:spcPts val="0"/>
              </a:spcAft>
              <a:buClr>
                <a:srgbClr val="3393E2"/>
              </a:buClr>
              <a:buSzPts val="1800"/>
              <a:buAutoNum type="arabicPeriod"/>
            </a:pPr>
            <a:r>
              <a:rPr lang="en" sz="1800"/>
              <a:t>Recompute distances</a:t>
            </a:r>
            <a:endParaRPr sz="1800"/>
          </a:p>
          <a:p>
            <a:pPr indent="-342900" lvl="0" marL="457200" rtl="0" algn="l">
              <a:spcBef>
                <a:spcPts val="0"/>
              </a:spcBef>
              <a:spcAft>
                <a:spcPts val="0"/>
              </a:spcAft>
              <a:buClr>
                <a:srgbClr val="3393E2"/>
              </a:buClr>
              <a:buSzPts val="1800"/>
              <a:buAutoNum type="arabicPeriod"/>
            </a:pPr>
            <a:r>
              <a:rPr lang="en" sz="1800"/>
              <a:t>Reassign clusters</a:t>
            </a:r>
            <a:endParaRPr sz="1800"/>
          </a:p>
          <a:p>
            <a:pPr indent="-342900" lvl="0" marL="457200" rtl="0" algn="l">
              <a:spcBef>
                <a:spcPts val="0"/>
              </a:spcBef>
              <a:spcAft>
                <a:spcPts val="0"/>
              </a:spcAft>
              <a:buClr>
                <a:srgbClr val="3393E2"/>
              </a:buClr>
              <a:buSzPts val="1800"/>
              <a:buAutoNum type="arabicPeriod"/>
            </a:pPr>
            <a:r>
              <a:rPr lang="en" sz="1800"/>
              <a:t>Move centers</a:t>
            </a:r>
            <a:endParaRPr sz="1800"/>
          </a:p>
          <a:p>
            <a:pPr indent="-342900" lvl="0" marL="457200" rtl="0" algn="l">
              <a:spcBef>
                <a:spcPts val="0"/>
              </a:spcBef>
              <a:spcAft>
                <a:spcPts val="0"/>
              </a:spcAft>
              <a:buClr>
                <a:srgbClr val="3393E2"/>
              </a:buClr>
              <a:buSzPts val="1800"/>
              <a:buAutoNum type="arabicPeriod"/>
            </a:pPr>
            <a:r>
              <a:rPr lang="en" sz="1800"/>
              <a:t>Halt when no change. Converged!</a:t>
            </a:r>
            <a:endParaRPr sz="1800"/>
          </a:p>
          <a:p>
            <a:pPr indent="0" lvl="0" marL="0" rtl="0" algn="l">
              <a:spcBef>
                <a:spcPts val="600"/>
              </a:spcBef>
              <a:spcAft>
                <a:spcPts val="0"/>
              </a:spcAft>
              <a:buClr>
                <a:schemeClr val="dk1"/>
              </a:buClr>
              <a:buSzPts val="1100"/>
              <a:buFont typeface="Arial"/>
              <a:buNone/>
            </a:pPr>
            <a:r>
              <a:t/>
            </a:r>
            <a:endParaRPr sz="1800"/>
          </a:p>
          <a:p>
            <a:pPr indent="0" lvl="0" marL="0" rtl="0" algn="l">
              <a:spcBef>
                <a:spcPts val="600"/>
              </a:spcBef>
              <a:spcAft>
                <a:spcPts val="0"/>
              </a:spcAft>
              <a:buNone/>
            </a:pPr>
            <a:r>
              <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Mowbray template">
  <a:themeElements>
    <a:clrScheme name="Custom 347">
      <a:dk1>
        <a:srgbClr val="000000"/>
      </a:dk1>
      <a:lt1>
        <a:srgbClr val="FFFFFF"/>
      </a:lt1>
      <a:dk2>
        <a:srgbClr val="666666"/>
      </a:dk2>
      <a:lt2>
        <a:srgbClr val="CCCCCC"/>
      </a:lt2>
      <a:accent1>
        <a:srgbClr val="0B87A1"/>
      </a:accent1>
      <a:accent2>
        <a:srgbClr val="D89F39"/>
      </a:accent2>
      <a:accent3>
        <a:srgbClr val="8BAB42"/>
      </a:accent3>
      <a:accent4>
        <a:srgbClr val="FFFFFF"/>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